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6" r:id="rId4"/>
    <p:sldId id="260" r:id="rId5"/>
    <p:sldId id="262" r:id="rId6"/>
    <p:sldId id="267" r:id="rId7"/>
    <p:sldId id="270" r:id="rId8"/>
    <p:sldId id="269" r:id="rId9"/>
    <p:sldId id="268" r:id="rId10"/>
    <p:sldId id="257" r:id="rId11"/>
    <p:sldId id="273" r:id="rId12"/>
    <p:sldId id="261" r:id="rId13"/>
    <p:sldId id="263" r:id="rId14"/>
    <p:sldId id="272" r:id="rId15"/>
    <p:sldId id="271" r:id="rId16"/>
    <p:sldId id="265" r:id="rId17"/>
    <p:sldId id="258" r:id="rId18"/>
    <p:sldId id="25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3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BABD7F-F7AC-4AF5-83BF-B715E5B5DC22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IN"/>
        </a:p>
      </dgm:t>
    </dgm:pt>
    <dgm:pt modelId="{4EDD403A-AC81-475C-82DA-6CFB83FE5105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IN" b="1" dirty="0"/>
            <a:t>Economies of scale in production and distribution</a:t>
          </a:r>
          <a:endParaRPr lang="en-IN" dirty="0"/>
        </a:p>
      </dgm:t>
    </dgm:pt>
    <dgm:pt modelId="{64132FA7-83F2-42C5-B6B7-F8211D6DA142}" type="parTrans" cxnId="{98A09893-1F20-4D07-9988-B3E5059C5664}">
      <dgm:prSet/>
      <dgm:spPr/>
      <dgm:t>
        <a:bodyPr/>
        <a:lstStyle/>
        <a:p>
          <a:endParaRPr lang="en-IN"/>
        </a:p>
      </dgm:t>
    </dgm:pt>
    <dgm:pt modelId="{4349625C-2EF9-4A87-94B7-E5274D112197}" type="sibTrans" cxnId="{98A09893-1F20-4D07-9988-B3E5059C5664}">
      <dgm:prSet/>
      <dgm:spPr/>
      <dgm:t>
        <a:bodyPr/>
        <a:lstStyle/>
        <a:p>
          <a:endParaRPr lang="en-IN"/>
        </a:p>
      </dgm:t>
    </dgm:pt>
    <dgm:pt modelId="{70244407-238C-4D90-8610-34CB38869E10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IN" b="1"/>
            <a:t>Lower marketing costs</a:t>
          </a:r>
          <a:endParaRPr lang="en-IN"/>
        </a:p>
      </dgm:t>
    </dgm:pt>
    <dgm:pt modelId="{B3C37E33-9630-48AA-A3EE-9810E05A4CDA}" type="parTrans" cxnId="{262A12C8-542A-4656-B2D7-78228EE18012}">
      <dgm:prSet/>
      <dgm:spPr/>
      <dgm:t>
        <a:bodyPr/>
        <a:lstStyle/>
        <a:p>
          <a:endParaRPr lang="en-IN"/>
        </a:p>
      </dgm:t>
    </dgm:pt>
    <dgm:pt modelId="{ACB44D32-8C4F-47F3-A55F-B3D178A0EBFA}" type="sibTrans" cxnId="{262A12C8-542A-4656-B2D7-78228EE18012}">
      <dgm:prSet/>
      <dgm:spPr/>
      <dgm:t>
        <a:bodyPr/>
        <a:lstStyle/>
        <a:p>
          <a:endParaRPr lang="en-IN"/>
        </a:p>
      </dgm:t>
    </dgm:pt>
    <dgm:pt modelId="{93826625-A30E-418F-90DB-7EDD660A1260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IN" b="1"/>
            <a:t>Higher power and wider scope</a:t>
          </a:r>
          <a:endParaRPr lang="en-IN"/>
        </a:p>
      </dgm:t>
    </dgm:pt>
    <dgm:pt modelId="{58F18EBF-50C0-4155-A639-EF07B2B7D166}" type="parTrans" cxnId="{79177506-329B-41D6-BA60-7303994CD934}">
      <dgm:prSet/>
      <dgm:spPr/>
      <dgm:t>
        <a:bodyPr/>
        <a:lstStyle/>
        <a:p>
          <a:endParaRPr lang="en-IN"/>
        </a:p>
      </dgm:t>
    </dgm:pt>
    <dgm:pt modelId="{E6C42489-63ED-4303-963A-FD0DB10DD621}" type="sibTrans" cxnId="{79177506-329B-41D6-BA60-7303994CD934}">
      <dgm:prSet/>
      <dgm:spPr/>
      <dgm:t>
        <a:bodyPr/>
        <a:lstStyle/>
        <a:p>
          <a:endParaRPr lang="en-IN"/>
        </a:p>
      </dgm:t>
    </dgm:pt>
    <dgm:pt modelId="{D5D8FDE1-E7C2-4F72-B34E-7502355CACD1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IN" b="1"/>
            <a:t>Consistency in brand image</a:t>
          </a:r>
          <a:endParaRPr lang="en-IN"/>
        </a:p>
      </dgm:t>
    </dgm:pt>
    <dgm:pt modelId="{B18553A7-CB6D-4E88-9B6D-58D0125B396F}" type="parTrans" cxnId="{27379515-BC71-4A6B-AB8C-443989BDCFEF}">
      <dgm:prSet/>
      <dgm:spPr/>
      <dgm:t>
        <a:bodyPr/>
        <a:lstStyle/>
        <a:p>
          <a:endParaRPr lang="en-IN"/>
        </a:p>
      </dgm:t>
    </dgm:pt>
    <dgm:pt modelId="{1811FED4-88B7-4DC9-A907-910C22169189}" type="sibTrans" cxnId="{27379515-BC71-4A6B-AB8C-443989BDCFEF}">
      <dgm:prSet/>
      <dgm:spPr/>
      <dgm:t>
        <a:bodyPr/>
        <a:lstStyle/>
        <a:p>
          <a:endParaRPr lang="en-IN"/>
        </a:p>
      </dgm:t>
    </dgm:pt>
    <dgm:pt modelId="{BD00B2BC-15B8-4E6E-8FD3-1F7A26F462CA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IN" b="1"/>
            <a:t>Leverage good ideas quickly and efficiently</a:t>
          </a:r>
          <a:endParaRPr lang="en-IN"/>
        </a:p>
      </dgm:t>
    </dgm:pt>
    <dgm:pt modelId="{BB87BF61-2F0D-4D16-A678-4FB7A50EC770}" type="parTrans" cxnId="{FCC16D3E-14F2-4218-A96D-2C41F94152B5}">
      <dgm:prSet/>
      <dgm:spPr/>
      <dgm:t>
        <a:bodyPr/>
        <a:lstStyle/>
        <a:p>
          <a:endParaRPr lang="en-IN"/>
        </a:p>
      </dgm:t>
    </dgm:pt>
    <dgm:pt modelId="{7B93AC39-069F-4D87-8930-313C0B14727D}" type="sibTrans" cxnId="{FCC16D3E-14F2-4218-A96D-2C41F94152B5}">
      <dgm:prSet/>
      <dgm:spPr/>
      <dgm:t>
        <a:bodyPr/>
        <a:lstStyle/>
        <a:p>
          <a:endParaRPr lang="en-IN"/>
        </a:p>
      </dgm:t>
    </dgm:pt>
    <dgm:pt modelId="{2B4F4DF7-7BE5-42B3-802E-2E7A42B4FF5B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IN" b="1"/>
            <a:t>Uniformity of marketing practices</a:t>
          </a:r>
          <a:endParaRPr lang="en-IN"/>
        </a:p>
      </dgm:t>
    </dgm:pt>
    <dgm:pt modelId="{580069F4-9E55-45FB-BD5C-FDC0DC6A0629}" type="parTrans" cxnId="{3DC6DD69-C7C8-49EF-851E-2E251AF9A475}">
      <dgm:prSet/>
      <dgm:spPr/>
      <dgm:t>
        <a:bodyPr/>
        <a:lstStyle/>
        <a:p>
          <a:endParaRPr lang="en-IN"/>
        </a:p>
      </dgm:t>
    </dgm:pt>
    <dgm:pt modelId="{9EE0C755-411C-4ED9-B6C6-90A5DCCEE22C}" type="sibTrans" cxnId="{3DC6DD69-C7C8-49EF-851E-2E251AF9A475}">
      <dgm:prSet/>
      <dgm:spPr/>
      <dgm:t>
        <a:bodyPr/>
        <a:lstStyle/>
        <a:p>
          <a:endParaRPr lang="en-IN"/>
        </a:p>
      </dgm:t>
    </dgm:pt>
    <dgm:pt modelId="{8724B8F7-EC21-4BDF-AEA8-3AE27F6477B2}" type="pres">
      <dgm:prSet presAssocID="{A1BABD7F-F7AC-4AF5-83BF-B715E5B5DC22}" presName="linear" presStyleCnt="0">
        <dgm:presLayoutVars>
          <dgm:dir/>
          <dgm:animLvl val="lvl"/>
          <dgm:resizeHandles val="exact"/>
        </dgm:presLayoutVars>
      </dgm:prSet>
      <dgm:spPr/>
    </dgm:pt>
    <dgm:pt modelId="{6D41FAFF-BABE-4CA1-86A9-5EBB3707459D}" type="pres">
      <dgm:prSet presAssocID="{4EDD403A-AC81-475C-82DA-6CFB83FE5105}" presName="parentLin" presStyleCnt="0"/>
      <dgm:spPr/>
    </dgm:pt>
    <dgm:pt modelId="{54EE20E7-A3C8-4A5C-A9D3-7B82524BD5E0}" type="pres">
      <dgm:prSet presAssocID="{4EDD403A-AC81-475C-82DA-6CFB83FE5105}" presName="parentLeftMargin" presStyleLbl="node1" presStyleIdx="0" presStyleCnt="6"/>
      <dgm:spPr/>
    </dgm:pt>
    <dgm:pt modelId="{DA44729E-FB91-4D57-8163-598CAA6C7DC0}" type="pres">
      <dgm:prSet presAssocID="{4EDD403A-AC81-475C-82DA-6CFB83FE5105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A146F058-7087-4575-B64D-499EA7A95403}" type="pres">
      <dgm:prSet presAssocID="{4EDD403A-AC81-475C-82DA-6CFB83FE5105}" presName="negativeSpace" presStyleCnt="0"/>
      <dgm:spPr/>
    </dgm:pt>
    <dgm:pt modelId="{338900CA-7412-44C9-B830-D77D792A476F}" type="pres">
      <dgm:prSet presAssocID="{4EDD403A-AC81-475C-82DA-6CFB83FE5105}" presName="childText" presStyleLbl="conFgAcc1" presStyleIdx="0" presStyleCnt="6">
        <dgm:presLayoutVars>
          <dgm:bulletEnabled val="1"/>
        </dgm:presLayoutVars>
      </dgm:prSet>
      <dgm:spPr/>
    </dgm:pt>
    <dgm:pt modelId="{885B9FD4-082B-46AE-8A5F-26020614C43E}" type="pres">
      <dgm:prSet presAssocID="{4349625C-2EF9-4A87-94B7-E5274D112197}" presName="spaceBetweenRectangles" presStyleCnt="0"/>
      <dgm:spPr/>
    </dgm:pt>
    <dgm:pt modelId="{08721440-83F0-4956-A875-4A009C389542}" type="pres">
      <dgm:prSet presAssocID="{70244407-238C-4D90-8610-34CB38869E10}" presName="parentLin" presStyleCnt="0"/>
      <dgm:spPr/>
    </dgm:pt>
    <dgm:pt modelId="{980F546A-68DC-4DC4-A183-2013DAFB61B0}" type="pres">
      <dgm:prSet presAssocID="{70244407-238C-4D90-8610-34CB38869E10}" presName="parentLeftMargin" presStyleLbl="node1" presStyleIdx="0" presStyleCnt="6"/>
      <dgm:spPr/>
    </dgm:pt>
    <dgm:pt modelId="{5EE6EBC6-7127-4D83-B9AA-6743E2395F98}" type="pres">
      <dgm:prSet presAssocID="{70244407-238C-4D90-8610-34CB38869E10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A1525AD8-A138-46EA-960C-E853B58B2DBE}" type="pres">
      <dgm:prSet presAssocID="{70244407-238C-4D90-8610-34CB38869E10}" presName="negativeSpace" presStyleCnt="0"/>
      <dgm:spPr/>
    </dgm:pt>
    <dgm:pt modelId="{1A04EF66-7F98-42D3-9709-8C985E244C31}" type="pres">
      <dgm:prSet presAssocID="{70244407-238C-4D90-8610-34CB38869E10}" presName="childText" presStyleLbl="conFgAcc1" presStyleIdx="1" presStyleCnt="6">
        <dgm:presLayoutVars>
          <dgm:bulletEnabled val="1"/>
        </dgm:presLayoutVars>
      </dgm:prSet>
      <dgm:spPr/>
    </dgm:pt>
    <dgm:pt modelId="{519300B7-EAD3-4710-A0BE-272FD5F44FD2}" type="pres">
      <dgm:prSet presAssocID="{ACB44D32-8C4F-47F3-A55F-B3D178A0EBFA}" presName="spaceBetweenRectangles" presStyleCnt="0"/>
      <dgm:spPr/>
    </dgm:pt>
    <dgm:pt modelId="{C0C20A48-9FA4-4646-9E3C-439EE53BA262}" type="pres">
      <dgm:prSet presAssocID="{93826625-A30E-418F-90DB-7EDD660A1260}" presName="parentLin" presStyleCnt="0"/>
      <dgm:spPr/>
    </dgm:pt>
    <dgm:pt modelId="{1AA9C98E-51D3-42EB-BEB5-7A55514EFE30}" type="pres">
      <dgm:prSet presAssocID="{93826625-A30E-418F-90DB-7EDD660A1260}" presName="parentLeftMargin" presStyleLbl="node1" presStyleIdx="1" presStyleCnt="6"/>
      <dgm:spPr/>
    </dgm:pt>
    <dgm:pt modelId="{424EFA30-547A-4378-961E-0A3FD1135B7C}" type="pres">
      <dgm:prSet presAssocID="{93826625-A30E-418F-90DB-7EDD660A1260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0A193242-DC18-4084-A408-C0453E9B3CC0}" type="pres">
      <dgm:prSet presAssocID="{93826625-A30E-418F-90DB-7EDD660A1260}" presName="negativeSpace" presStyleCnt="0"/>
      <dgm:spPr/>
    </dgm:pt>
    <dgm:pt modelId="{58F21019-15AB-4682-B642-23B6AC7D25DB}" type="pres">
      <dgm:prSet presAssocID="{93826625-A30E-418F-90DB-7EDD660A1260}" presName="childText" presStyleLbl="conFgAcc1" presStyleIdx="2" presStyleCnt="6">
        <dgm:presLayoutVars>
          <dgm:bulletEnabled val="1"/>
        </dgm:presLayoutVars>
      </dgm:prSet>
      <dgm:spPr/>
    </dgm:pt>
    <dgm:pt modelId="{29F4E925-EC14-4114-ACFD-1A7C1545BA59}" type="pres">
      <dgm:prSet presAssocID="{E6C42489-63ED-4303-963A-FD0DB10DD621}" presName="spaceBetweenRectangles" presStyleCnt="0"/>
      <dgm:spPr/>
    </dgm:pt>
    <dgm:pt modelId="{6883C2E6-369B-4F6E-A3D8-9185001CEE02}" type="pres">
      <dgm:prSet presAssocID="{D5D8FDE1-E7C2-4F72-B34E-7502355CACD1}" presName="parentLin" presStyleCnt="0"/>
      <dgm:spPr/>
    </dgm:pt>
    <dgm:pt modelId="{58E3ADD8-BA1B-4BB2-A653-F413562E1B79}" type="pres">
      <dgm:prSet presAssocID="{D5D8FDE1-E7C2-4F72-B34E-7502355CACD1}" presName="parentLeftMargin" presStyleLbl="node1" presStyleIdx="2" presStyleCnt="6"/>
      <dgm:spPr/>
    </dgm:pt>
    <dgm:pt modelId="{9F4B95D6-2508-43C3-8568-209FF67509F5}" type="pres">
      <dgm:prSet presAssocID="{D5D8FDE1-E7C2-4F72-B34E-7502355CACD1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0096E3F-CD49-4848-8F80-3327CDD8C3FC}" type="pres">
      <dgm:prSet presAssocID="{D5D8FDE1-E7C2-4F72-B34E-7502355CACD1}" presName="negativeSpace" presStyleCnt="0"/>
      <dgm:spPr/>
    </dgm:pt>
    <dgm:pt modelId="{6997D57F-249D-4EDD-92A8-C370DF1AE398}" type="pres">
      <dgm:prSet presAssocID="{D5D8FDE1-E7C2-4F72-B34E-7502355CACD1}" presName="childText" presStyleLbl="conFgAcc1" presStyleIdx="3" presStyleCnt="6">
        <dgm:presLayoutVars>
          <dgm:bulletEnabled val="1"/>
        </dgm:presLayoutVars>
      </dgm:prSet>
      <dgm:spPr/>
    </dgm:pt>
    <dgm:pt modelId="{A4DCD488-C2DA-48B1-B84B-5C09B1D3EEA9}" type="pres">
      <dgm:prSet presAssocID="{1811FED4-88B7-4DC9-A907-910C22169189}" presName="spaceBetweenRectangles" presStyleCnt="0"/>
      <dgm:spPr/>
    </dgm:pt>
    <dgm:pt modelId="{65A383A1-B0F7-4A51-874C-E3983E0B767A}" type="pres">
      <dgm:prSet presAssocID="{BD00B2BC-15B8-4E6E-8FD3-1F7A26F462CA}" presName="parentLin" presStyleCnt="0"/>
      <dgm:spPr/>
    </dgm:pt>
    <dgm:pt modelId="{24D8851A-7EF2-4B95-8635-CE5E185F28D9}" type="pres">
      <dgm:prSet presAssocID="{BD00B2BC-15B8-4E6E-8FD3-1F7A26F462CA}" presName="parentLeftMargin" presStyleLbl="node1" presStyleIdx="3" presStyleCnt="6"/>
      <dgm:spPr/>
    </dgm:pt>
    <dgm:pt modelId="{FE2DF79C-14BA-466A-B8BE-D68D0D89ACBF}" type="pres">
      <dgm:prSet presAssocID="{BD00B2BC-15B8-4E6E-8FD3-1F7A26F462CA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F9478E2E-DC04-4101-857C-18C5285F6100}" type="pres">
      <dgm:prSet presAssocID="{BD00B2BC-15B8-4E6E-8FD3-1F7A26F462CA}" presName="negativeSpace" presStyleCnt="0"/>
      <dgm:spPr/>
    </dgm:pt>
    <dgm:pt modelId="{4BBE5CCB-06B6-4A0C-9CCF-A2E8CF89E0F7}" type="pres">
      <dgm:prSet presAssocID="{BD00B2BC-15B8-4E6E-8FD3-1F7A26F462CA}" presName="childText" presStyleLbl="conFgAcc1" presStyleIdx="4" presStyleCnt="6">
        <dgm:presLayoutVars>
          <dgm:bulletEnabled val="1"/>
        </dgm:presLayoutVars>
      </dgm:prSet>
      <dgm:spPr/>
    </dgm:pt>
    <dgm:pt modelId="{0D2CCFD1-399E-4F29-A33B-A6F1842F21DD}" type="pres">
      <dgm:prSet presAssocID="{7B93AC39-069F-4D87-8930-313C0B14727D}" presName="spaceBetweenRectangles" presStyleCnt="0"/>
      <dgm:spPr/>
    </dgm:pt>
    <dgm:pt modelId="{EDAE750C-D264-4AEA-AAAE-2B45B9970E83}" type="pres">
      <dgm:prSet presAssocID="{2B4F4DF7-7BE5-42B3-802E-2E7A42B4FF5B}" presName="parentLin" presStyleCnt="0"/>
      <dgm:spPr/>
    </dgm:pt>
    <dgm:pt modelId="{2CDEA02C-F642-4304-8A6A-07598060E450}" type="pres">
      <dgm:prSet presAssocID="{2B4F4DF7-7BE5-42B3-802E-2E7A42B4FF5B}" presName="parentLeftMargin" presStyleLbl="node1" presStyleIdx="4" presStyleCnt="6"/>
      <dgm:spPr/>
    </dgm:pt>
    <dgm:pt modelId="{1DE42437-D8E8-40DD-BC8C-648E822C826F}" type="pres">
      <dgm:prSet presAssocID="{2B4F4DF7-7BE5-42B3-802E-2E7A42B4FF5B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6C04DD32-6193-43CF-99DE-301BCBD33E9A}" type="pres">
      <dgm:prSet presAssocID="{2B4F4DF7-7BE5-42B3-802E-2E7A42B4FF5B}" presName="negativeSpace" presStyleCnt="0"/>
      <dgm:spPr/>
    </dgm:pt>
    <dgm:pt modelId="{02D26C76-5E03-4E12-8918-A5D25F1CD2BB}" type="pres">
      <dgm:prSet presAssocID="{2B4F4DF7-7BE5-42B3-802E-2E7A42B4FF5B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79177506-329B-41D6-BA60-7303994CD934}" srcId="{A1BABD7F-F7AC-4AF5-83BF-B715E5B5DC22}" destId="{93826625-A30E-418F-90DB-7EDD660A1260}" srcOrd="2" destOrd="0" parTransId="{58F18EBF-50C0-4155-A639-EF07B2B7D166}" sibTransId="{E6C42489-63ED-4303-963A-FD0DB10DD621}"/>
    <dgm:cxn modelId="{68B6CC14-1DD4-43AB-AE82-525F57516E6D}" type="presOf" srcId="{BD00B2BC-15B8-4E6E-8FD3-1F7A26F462CA}" destId="{FE2DF79C-14BA-466A-B8BE-D68D0D89ACBF}" srcOrd="1" destOrd="0" presId="urn:microsoft.com/office/officeart/2005/8/layout/list1"/>
    <dgm:cxn modelId="{27379515-BC71-4A6B-AB8C-443989BDCFEF}" srcId="{A1BABD7F-F7AC-4AF5-83BF-B715E5B5DC22}" destId="{D5D8FDE1-E7C2-4F72-B34E-7502355CACD1}" srcOrd="3" destOrd="0" parTransId="{B18553A7-CB6D-4E88-9B6D-58D0125B396F}" sibTransId="{1811FED4-88B7-4DC9-A907-910C22169189}"/>
    <dgm:cxn modelId="{2168EC27-0028-41C0-8DBA-22C9A9DE2D8D}" type="presOf" srcId="{93826625-A30E-418F-90DB-7EDD660A1260}" destId="{1AA9C98E-51D3-42EB-BEB5-7A55514EFE30}" srcOrd="0" destOrd="0" presId="urn:microsoft.com/office/officeart/2005/8/layout/list1"/>
    <dgm:cxn modelId="{FCC16D3E-14F2-4218-A96D-2C41F94152B5}" srcId="{A1BABD7F-F7AC-4AF5-83BF-B715E5B5DC22}" destId="{BD00B2BC-15B8-4E6E-8FD3-1F7A26F462CA}" srcOrd="4" destOrd="0" parTransId="{BB87BF61-2F0D-4D16-A678-4FB7A50EC770}" sibTransId="{7B93AC39-069F-4D87-8930-313C0B14727D}"/>
    <dgm:cxn modelId="{3DC6DD69-C7C8-49EF-851E-2E251AF9A475}" srcId="{A1BABD7F-F7AC-4AF5-83BF-B715E5B5DC22}" destId="{2B4F4DF7-7BE5-42B3-802E-2E7A42B4FF5B}" srcOrd="5" destOrd="0" parTransId="{580069F4-9E55-45FB-BD5C-FDC0DC6A0629}" sibTransId="{9EE0C755-411C-4ED9-B6C6-90A5DCCEE22C}"/>
    <dgm:cxn modelId="{64410774-3A79-48DD-BDBA-81FF9D6F1872}" type="presOf" srcId="{4EDD403A-AC81-475C-82DA-6CFB83FE5105}" destId="{54EE20E7-A3C8-4A5C-A9D3-7B82524BD5E0}" srcOrd="0" destOrd="0" presId="urn:microsoft.com/office/officeart/2005/8/layout/list1"/>
    <dgm:cxn modelId="{03F4FE87-8423-4E88-9A6C-CFC0D2C4062E}" type="presOf" srcId="{A1BABD7F-F7AC-4AF5-83BF-B715E5B5DC22}" destId="{8724B8F7-EC21-4BDF-AEA8-3AE27F6477B2}" srcOrd="0" destOrd="0" presId="urn:microsoft.com/office/officeart/2005/8/layout/list1"/>
    <dgm:cxn modelId="{AECCD38F-9A66-4FD7-AB40-631613F202D8}" type="presOf" srcId="{D5D8FDE1-E7C2-4F72-B34E-7502355CACD1}" destId="{58E3ADD8-BA1B-4BB2-A653-F413562E1B79}" srcOrd="0" destOrd="0" presId="urn:microsoft.com/office/officeart/2005/8/layout/list1"/>
    <dgm:cxn modelId="{98A09893-1F20-4D07-9988-B3E5059C5664}" srcId="{A1BABD7F-F7AC-4AF5-83BF-B715E5B5DC22}" destId="{4EDD403A-AC81-475C-82DA-6CFB83FE5105}" srcOrd="0" destOrd="0" parTransId="{64132FA7-83F2-42C5-B6B7-F8211D6DA142}" sibTransId="{4349625C-2EF9-4A87-94B7-E5274D112197}"/>
    <dgm:cxn modelId="{4E3C9FA1-1F48-4840-9C93-9AD0715B6AAB}" type="presOf" srcId="{70244407-238C-4D90-8610-34CB38869E10}" destId="{5EE6EBC6-7127-4D83-B9AA-6743E2395F98}" srcOrd="1" destOrd="0" presId="urn:microsoft.com/office/officeart/2005/8/layout/list1"/>
    <dgm:cxn modelId="{ACE52AA2-026D-4A98-AAA6-DC2603EA9B96}" type="presOf" srcId="{93826625-A30E-418F-90DB-7EDD660A1260}" destId="{424EFA30-547A-4378-961E-0A3FD1135B7C}" srcOrd="1" destOrd="0" presId="urn:microsoft.com/office/officeart/2005/8/layout/list1"/>
    <dgm:cxn modelId="{CA5A33AA-9E3E-4EC5-AD5F-5D81BBED6F2F}" type="presOf" srcId="{70244407-238C-4D90-8610-34CB38869E10}" destId="{980F546A-68DC-4DC4-A183-2013DAFB61B0}" srcOrd="0" destOrd="0" presId="urn:microsoft.com/office/officeart/2005/8/layout/list1"/>
    <dgm:cxn modelId="{85ED45AA-8981-4CBA-8BA6-D028BCC71D36}" type="presOf" srcId="{BD00B2BC-15B8-4E6E-8FD3-1F7A26F462CA}" destId="{24D8851A-7EF2-4B95-8635-CE5E185F28D9}" srcOrd="0" destOrd="0" presId="urn:microsoft.com/office/officeart/2005/8/layout/list1"/>
    <dgm:cxn modelId="{262A12C8-542A-4656-B2D7-78228EE18012}" srcId="{A1BABD7F-F7AC-4AF5-83BF-B715E5B5DC22}" destId="{70244407-238C-4D90-8610-34CB38869E10}" srcOrd="1" destOrd="0" parTransId="{B3C37E33-9630-48AA-A3EE-9810E05A4CDA}" sibTransId="{ACB44D32-8C4F-47F3-A55F-B3D178A0EBFA}"/>
    <dgm:cxn modelId="{91A983D5-AF17-4B3D-91D4-CE1661BA2CED}" type="presOf" srcId="{D5D8FDE1-E7C2-4F72-B34E-7502355CACD1}" destId="{9F4B95D6-2508-43C3-8568-209FF67509F5}" srcOrd="1" destOrd="0" presId="urn:microsoft.com/office/officeart/2005/8/layout/list1"/>
    <dgm:cxn modelId="{70A972E0-D8A7-42BB-93CA-AB6C7D0D48D3}" type="presOf" srcId="{4EDD403A-AC81-475C-82DA-6CFB83FE5105}" destId="{DA44729E-FB91-4D57-8163-598CAA6C7DC0}" srcOrd="1" destOrd="0" presId="urn:microsoft.com/office/officeart/2005/8/layout/list1"/>
    <dgm:cxn modelId="{1D1535F6-35BD-4D56-8875-AF8741D462E3}" type="presOf" srcId="{2B4F4DF7-7BE5-42B3-802E-2E7A42B4FF5B}" destId="{1DE42437-D8E8-40DD-BC8C-648E822C826F}" srcOrd="1" destOrd="0" presId="urn:microsoft.com/office/officeart/2005/8/layout/list1"/>
    <dgm:cxn modelId="{8AA0ABF8-629F-4128-BC42-5FE08ABDD626}" type="presOf" srcId="{2B4F4DF7-7BE5-42B3-802E-2E7A42B4FF5B}" destId="{2CDEA02C-F642-4304-8A6A-07598060E450}" srcOrd="0" destOrd="0" presId="urn:microsoft.com/office/officeart/2005/8/layout/list1"/>
    <dgm:cxn modelId="{46561A7B-315A-4BCC-83D1-3DA795AD5F28}" type="presParOf" srcId="{8724B8F7-EC21-4BDF-AEA8-3AE27F6477B2}" destId="{6D41FAFF-BABE-4CA1-86A9-5EBB3707459D}" srcOrd="0" destOrd="0" presId="urn:microsoft.com/office/officeart/2005/8/layout/list1"/>
    <dgm:cxn modelId="{BB15EB57-C257-4EC6-AA92-7AACD09A5C40}" type="presParOf" srcId="{6D41FAFF-BABE-4CA1-86A9-5EBB3707459D}" destId="{54EE20E7-A3C8-4A5C-A9D3-7B82524BD5E0}" srcOrd="0" destOrd="0" presId="urn:microsoft.com/office/officeart/2005/8/layout/list1"/>
    <dgm:cxn modelId="{0C13D7C6-35DE-4BFB-8985-11A5F190D9EB}" type="presParOf" srcId="{6D41FAFF-BABE-4CA1-86A9-5EBB3707459D}" destId="{DA44729E-FB91-4D57-8163-598CAA6C7DC0}" srcOrd="1" destOrd="0" presId="urn:microsoft.com/office/officeart/2005/8/layout/list1"/>
    <dgm:cxn modelId="{DB391C65-5026-4C8F-910F-1C85A280733E}" type="presParOf" srcId="{8724B8F7-EC21-4BDF-AEA8-3AE27F6477B2}" destId="{A146F058-7087-4575-B64D-499EA7A95403}" srcOrd="1" destOrd="0" presId="urn:microsoft.com/office/officeart/2005/8/layout/list1"/>
    <dgm:cxn modelId="{CCBB5382-01E9-4483-A998-D8C946B5557E}" type="presParOf" srcId="{8724B8F7-EC21-4BDF-AEA8-3AE27F6477B2}" destId="{338900CA-7412-44C9-B830-D77D792A476F}" srcOrd="2" destOrd="0" presId="urn:microsoft.com/office/officeart/2005/8/layout/list1"/>
    <dgm:cxn modelId="{4E0DB2F9-16A0-4768-BFD4-21774F8E6F24}" type="presParOf" srcId="{8724B8F7-EC21-4BDF-AEA8-3AE27F6477B2}" destId="{885B9FD4-082B-46AE-8A5F-26020614C43E}" srcOrd="3" destOrd="0" presId="urn:microsoft.com/office/officeart/2005/8/layout/list1"/>
    <dgm:cxn modelId="{5EAA37BE-BF13-46A5-A129-7D79766E3223}" type="presParOf" srcId="{8724B8F7-EC21-4BDF-AEA8-3AE27F6477B2}" destId="{08721440-83F0-4956-A875-4A009C389542}" srcOrd="4" destOrd="0" presId="urn:microsoft.com/office/officeart/2005/8/layout/list1"/>
    <dgm:cxn modelId="{A3B59DCD-B526-4D4B-A037-A835DCDD7A00}" type="presParOf" srcId="{08721440-83F0-4956-A875-4A009C389542}" destId="{980F546A-68DC-4DC4-A183-2013DAFB61B0}" srcOrd="0" destOrd="0" presId="urn:microsoft.com/office/officeart/2005/8/layout/list1"/>
    <dgm:cxn modelId="{2B432EE7-3EC4-40F1-ABFF-AD00ED1241E4}" type="presParOf" srcId="{08721440-83F0-4956-A875-4A009C389542}" destId="{5EE6EBC6-7127-4D83-B9AA-6743E2395F98}" srcOrd="1" destOrd="0" presId="urn:microsoft.com/office/officeart/2005/8/layout/list1"/>
    <dgm:cxn modelId="{7E859604-477C-4E5E-A494-C5D1B8E2F8B9}" type="presParOf" srcId="{8724B8F7-EC21-4BDF-AEA8-3AE27F6477B2}" destId="{A1525AD8-A138-46EA-960C-E853B58B2DBE}" srcOrd="5" destOrd="0" presId="urn:microsoft.com/office/officeart/2005/8/layout/list1"/>
    <dgm:cxn modelId="{032DA45F-5C2C-4B2B-872F-5E7B136222E0}" type="presParOf" srcId="{8724B8F7-EC21-4BDF-AEA8-3AE27F6477B2}" destId="{1A04EF66-7F98-42D3-9709-8C985E244C31}" srcOrd="6" destOrd="0" presId="urn:microsoft.com/office/officeart/2005/8/layout/list1"/>
    <dgm:cxn modelId="{D01D1613-3ED4-42AB-BC1D-FBD7C2054C23}" type="presParOf" srcId="{8724B8F7-EC21-4BDF-AEA8-3AE27F6477B2}" destId="{519300B7-EAD3-4710-A0BE-272FD5F44FD2}" srcOrd="7" destOrd="0" presId="urn:microsoft.com/office/officeart/2005/8/layout/list1"/>
    <dgm:cxn modelId="{3D855AA4-7E94-4031-BBDD-085DF02F42DE}" type="presParOf" srcId="{8724B8F7-EC21-4BDF-AEA8-3AE27F6477B2}" destId="{C0C20A48-9FA4-4646-9E3C-439EE53BA262}" srcOrd="8" destOrd="0" presId="urn:microsoft.com/office/officeart/2005/8/layout/list1"/>
    <dgm:cxn modelId="{AEC25D76-82B5-4BA1-A4C8-CEF4FF90973E}" type="presParOf" srcId="{C0C20A48-9FA4-4646-9E3C-439EE53BA262}" destId="{1AA9C98E-51D3-42EB-BEB5-7A55514EFE30}" srcOrd="0" destOrd="0" presId="urn:microsoft.com/office/officeart/2005/8/layout/list1"/>
    <dgm:cxn modelId="{89488815-40EB-46D1-9960-0445FB05C90F}" type="presParOf" srcId="{C0C20A48-9FA4-4646-9E3C-439EE53BA262}" destId="{424EFA30-547A-4378-961E-0A3FD1135B7C}" srcOrd="1" destOrd="0" presId="urn:microsoft.com/office/officeart/2005/8/layout/list1"/>
    <dgm:cxn modelId="{B979CD4C-6FC2-4C21-B63B-02E130C71608}" type="presParOf" srcId="{8724B8F7-EC21-4BDF-AEA8-3AE27F6477B2}" destId="{0A193242-DC18-4084-A408-C0453E9B3CC0}" srcOrd="9" destOrd="0" presId="urn:microsoft.com/office/officeart/2005/8/layout/list1"/>
    <dgm:cxn modelId="{75AB8872-78EF-4343-B3E8-74A090547E68}" type="presParOf" srcId="{8724B8F7-EC21-4BDF-AEA8-3AE27F6477B2}" destId="{58F21019-15AB-4682-B642-23B6AC7D25DB}" srcOrd="10" destOrd="0" presId="urn:microsoft.com/office/officeart/2005/8/layout/list1"/>
    <dgm:cxn modelId="{FEE6509E-BED9-4175-961F-62F4748BFC70}" type="presParOf" srcId="{8724B8F7-EC21-4BDF-AEA8-3AE27F6477B2}" destId="{29F4E925-EC14-4114-ACFD-1A7C1545BA59}" srcOrd="11" destOrd="0" presId="urn:microsoft.com/office/officeart/2005/8/layout/list1"/>
    <dgm:cxn modelId="{6BEBD8BC-9971-4A9E-BCA4-0C82201A7EB7}" type="presParOf" srcId="{8724B8F7-EC21-4BDF-AEA8-3AE27F6477B2}" destId="{6883C2E6-369B-4F6E-A3D8-9185001CEE02}" srcOrd="12" destOrd="0" presId="urn:microsoft.com/office/officeart/2005/8/layout/list1"/>
    <dgm:cxn modelId="{88EFE704-5D9B-4F54-A416-B12555AAAE05}" type="presParOf" srcId="{6883C2E6-369B-4F6E-A3D8-9185001CEE02}" destId="{58E3ADD8-BA1B-4BB2-A653-F413562E1B79}" srcOrd="0" destOrd="0" presId="urn:microsoft.com/office/officeart/2005/8/layout/list1"/>
    <dgm:cxn modelId="{F4163C85-704D-4880-A811-79AD6E2E8CA1}" type="presParOf" srcId="{6883C2E6-369B-4F6E-A3D8-9185001CEE02}" destId="{9F4B95D6-2508-43C3-8568-209FF67509F5}" srcOrd="1" destOrd="0" presId="urn:microsoft.com/office/officeart/2005/8/layout/list1"/>
    <dgm:cxn modelId="{9F6F29B1-D419-4B79-BE27-A2E1C2C7BB3B}" type="presParOf" srcId="{8724B8F7-EC21-4BDF-AEA8-3AE27F6477B2}" destId="{20096E3F-CD49-4848-8F80-3327CDD8C3FC}" srcOrd="13" destOrd="0" presId="urn:microsoft.com/office/officeart/2005/8/layout/list1"/>
    <dgm:cxn modelId="{826854BD-105E-490B-A5B3-448EC41BA92D}" type="presParOf" srcId="{8724B8F7-EC21-4BDF-AEA8-3AE27F6477B2}" destId="{6997D57F-249D-4EDD-92A8-C370DF1AE398}" srcOrd="14" destOrd="0" presId="urn:microsoft.com/office/officeart/2005/8/layout/list1"/>
    <dgm:cxn modelId="{75AD450A-A482-4041-9998-E991236AF162}" type="presParOf" srcId="{8724B8F7-EC21-4BDF-AEA8-3AE27F6477B2}" destId="{A4DCD488-C2DA-48B1-B84B-5C09B1D3EEA9}" srcOrd="15" destOrd="0" presId="urn:microsoft.com/office/officeart/2005/8/layout/list1"/>
    <dgm:cxn modelId="{AE7E3520-4391-484F-A392-5634358653BD}" type="presParOf" srcId="{8724B8F7-EC21-4BDF-AEA8-3AE27F6477B2}" destId="{65A383A1-B0F7-4A51-874C-E3983E0B767A}" srcOrd="16" destOrd="0" presId="urn:microsoft.com/office/officeart/2005/8/layout/list1"/>
    <dgm:cxn modelId="{52C6CCBC-4E70-4468-974D-8E541908F07C}" type="presParOf" srcId="{65A383A1-B0F7-4A51-874C-E3983E0B767A}" destId="{24D8851A-7EF2-4B95-8635-CE5E185F28D9}" srcOrd="0" destOrd="0" presId="urn:microsoft.com/office/officeart/2005/8/layout/list1"/>
    <dgm:cxn modelId="{1091C0A9-D8C9-4CA1-8EFD-80CC2CD0A637}" type="presParOf" srcId="{65A383A1-B0F7-4A51-874C-E3983E0B767A}" destId="{FE2DF79C-14BA-466A-B8BE-D68D0D89ACBF}" srcOrd="1" destOrd="0" presId="urn:microsoft.com/office/officeart/2005/8/layout/list1"/>
    <dgm:cxn modelId="{7392F251-47B5-4CED-8093-109DB1BAEEE7}" type="presParOf" srcId="{8724B8F7-EC21-4BDF-AEA8-3AE27F6477B2}" destId="{F9478E2E-DC04-4101-857C-18C5285F6100}" srcOrd="17" destOrd="0" presId="urn:microsoft.com/office/officeart/2005/8/layout/list1"/>
    <dgm:cxn modelId="{511A5F21-F0FB-4F08-9842-CAB4E84AFAD3}" type="presParOf" srcId="{8724B8F7-EC21-4BDF-AEA8-3AE27F6477B2}" destId="{4BBE5CCB-06B6-4A0C-9CCF-A2E8CF89E0F7}" srcOrd="18" destOrd="0" presId="urn:microsoft.com/office/officeart/2005/8/layout/list1"/>
    <dgm:cxn modelId="{99A78BB9-AAB5-44BE-952D-5158BDCE5D24}" type="presParOf" srcId="{8724B8F7-EC21-4BDF-AEA8-3AE27F6477B2}" destId="{0D2CCFD1-399E-4F29-A33B-A6F1842F21DD}" srcOrd="19" destOrd="0" presId="urn:microsoft.com/office/officeart/2005/8/layout/list1"/>
    <dgm:cxn modelId="{3E6C87D8-CDCE-42E1-AED2-9A04CB65BE64}" type="presParOf" srcId="{8724B8F7-EC21-4BDF-AEA8-3AE27F6477B2}" destId="{EDAE750C-D264-4AEA-AAAE-2B45B9970E83}" srcOrd="20" destOrd="0" presId="urn:microsoft.com/office/officeart/2005/8/layout/list1"/>
    <dgm:cxn modelId="{9EF8B9E5-C226-47AE-A6A3-4082A4E9DE3B}" type="presParOf" srcId="{EDAE750C-D264-4AEA-AAAE-2B45B9970E83}" destId="{2CDEA02C-F642-4304-8A6A-07598060E450}" srcOrd="0" destOrd="0" presId="urn:microsoft.com/office/officeart/2005/8/layout/list1"/>
    <dgm:cxn modelId="{DF52C609-D6FF-4232-9F29-3736928F2F75}" type="presParOf" srcId="{EDAE750C-D264-4AEA-AAAE-2B45B9970E83}" destId="{1DE42437-D8E8-40DD-BC8C-648E822C826F}" srcOrd="1" destOrd="0" presId="urn:microsoft.com/office/officeart/2005/8/layout/list1"/>
    <dgm:cxn modelId="{54434019-9D46-4DBE-94EB-53A0CCD2C07C}" type="presParOf" srcId="{8724B8F7-EC21-4BDF-AEA8-3AE27F6477B2}" destId="{6C04DD32-6193-43CF-99DE-301BCBD33E9A}" srcOrd="21" destOrd="0" presId="urn:microsoft.com/office/officeart/2005/8/layout/list1"/>
    <dgm:cxn modelId="{C3942820-A70D-40E6-967B-50BD00D9FD6A}" type="presParOf" srcId="{8724B8F7-EC21-4BDF-AEA8-3AE27F6477B2}" destId="{02D26C76-5E03-4E12-8918-A5D25F1CD2BB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DA1B42-865B-401D-8F70-FDCB45843A52}" type="doc">
      <dgm:prSet loTypeId="urn:microsoft.com/office/officeart/2005/8/layout/default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IN"/>
        </a:p>
      </dgm:t>
    </dgm:pt>
    <dgm:pt modelId="{1C73E574-FEA4-420F-B6F3-122DC893582A}">
      <dgm:prSet phldrT="[Text]"/>
      <dgm:spPr/>
      <dgm:t>
        <a:bodyPr/>
        <a:lstStyle/>
        <a:p>
          <a:r>
            <a:rPr lang="en-IN" b="1" dirty="0"/>
            <a:t>Personal Brand</a:t>
          </a:r>
          <a:endParaRPr lang="en-IN" dirty="0"/>
        </a:p>
      </dgm:t>
    </dgm:pt>
    <dgm:pt modelId="{B2AF099E-5342-4FDC-B2E8-D556657DDC4B}" type="parTrans" cxnId="{B66B6DEE-C7D0-4271-B89E-7DBF07AE545B}">
      <dgm:prSet/>
      <dgm:spPr/>
      <dgm:t>
        <a:bodyPr/>
        <a:lstStyle/>
        <a:p>
          <a:endParaRPr lang="en-IN"/>
        </a:p>
      </dgm:t>
    </dgm:pt>
    <dgm:pt modelId="{06C83A55-3FA9-43BF-82F0-B6203D08031C}" type="sibTrans" cxnId="{B66B6DEE-C7D0-4271-B89E-7DBF07AE545B}">
      <dgm:prSet/>
      <dgm:spPr/>
      <dgm:t>
        <a:bodyPr/>
        <a:lstStyle/>
        <a:p>
          <a:endParaRPr lang="en-IN"/>
        </a:p>
      </dgm:t>
    </dgm:pt>
    <dgm:pt modelId="{10521E36-43DF-49A1-AC63-E92B5D7C0438}">
      <dgm:prSet phldrT="[Text]"/>
      <dgm:spPr/>
      <dgm:t>
        <a:bodyPr/>
        <a:lstStyle/>
        <a:p>
          <a:r>
            <a:rPr lang="en-IN" b="1" dirty="0"/>
            <a:t>Product Brand</a:t>
          </a:r>
          <a:endParaRPr lang="en-IN" dirty="0"/>
        </a:p>
      </dgm:t>
    </dgm:pt>
    <dgm:pt modelId="{38ECD23D-78B9-4934-B9E0-3153968253C6}" type="parTrans" cxnId="{3567DD8F-EC8D-4C1B-AA79-6F1542E5D50D}">
      <dgm:prSet/>
      <dgm:spPr/>
      <dgm:t>
        <a:bodyPr/>
        <a:lstStyle/>
        <a:p>
          <a:endParaRPr lang="en-IN"/>
        </a:p>
      </dgm:t>
    </dgm:pt>
    <dgm:pt modelId="{DD30C44C-946F-4B20-B2D9-EA446A97539C}" type="sibTrans" cxnId="{3567DD8F-EC8D-4C1B-AA79-6F1542E5D50D}">
      <dgm:prSet/>
      <dgm:spPr/>
      <dgm:t>
        <a:bodyPr/>
        <a:lstStyle/>
        <a:p>
          <a:endParaRPr lang="en-IN"/>
        </a:p>
      </dgm:t>
    </dgm:pt>
    <dgm:pt modelId="{291AB704-DD0A-411D-9692-458EFFA07856}">
      <dgm:prSet phldrT="[Text]"/>
      <dgm:spPr/>
      <dgm:t>
        <a:bodyPr/>
        <a:lstStyle/>
        <a:p>
          <a:r>
            <a:rPr lang="en-IN" b="1" dirty="0"/>
            <a:t>Service Brand</a:t>
          </a:r>
          <a:endParaRPr lang="en-IN" dirty="0"/>
        </a:p>
      </dgm:t>
    </dgm:pt>
    <dgm:pt modelId="{C567A15E-2245-43CD-9B5B-BAA359A0AABD}" type="parTrans" cxnId="{FB49B093-D92E-45F4-9198-939FED7E9BB5}">
      <dgm:prSet/>
      <dgm:spPr/>
      <dgm:t>
        <a:bodyPr/>
        <a:lstStyle/>
        <a:p>
          <a:endParaRPr lang="en-IN"/>
        </a:p>
      </dgm:t>
    </dgm:pt>
    <dgm:pt modelId="{32171CE0-7E15-4155-BC51-922BE0DD6F4E}" type="sibTrans" cxnId="{FB49B093-D92E-45F4-9198-939FED7E9BB5}">
      <dgm:prSet/>
      <dgm:spPr/>
      <dgm:t>
        <a:bodyPr/>
        <a:lstStyle/>
        <a:p>
          <a:endParaRPr lang="en-IN"/>
        </a:p>
      </dgm:t>
    </dgm:pt>
    <dgm:pt modelId="{622FACD2-F7E1-40D2-85F6-F44DE56D4AB0}">
      <dgm:prSet phldrT="[Text]"/>
      <dgm:spPr/>
      <dgm:t>
        <a:bodyPr/>
        <a:lstStyle/>
        <a:p>
          <a:r>
            <a:rPr lang="en-IN" b="1" dirty="0"/>
            <a:t>Corporate Brand</a:t>
          </a:r>
          <a:endParaRPr lang="en-IN" dirty="0"/>
        </a:p>
      </dgm:t>
    </dgm:pt>
    <dgm:pt modelId="{D27B34B9-19B3-4930-ADA5-3A4D4E157680}" type="parTrans" cxnId="{B64F58DD-4672-4B19-8B33-5E647F569461}">
      <dgm:prSet/>
      <dgm:spPr/>
      <dgm:t>
        <a:bodyPr/>
        <a:lstStyle/>
        <a:p>
          <a:endParaRPr lang="en-IN"/>
        </a:p>
      </dgm:t>
    </dgm:pt>
    <dgm:pt modelId="{BE484E14-E38F-471F-A1C2-5ABF8A354A68}" type="sibTrans" cxnId="{B64F58DD-4672-4B19-8B33-5E647F569461}">
      <dgm:prSet/>
      <dgm:spPr/>
      <dgm:t>
        <a:bodyPr/>
        <a:lstStyle/>
        <a:p>
          <a:endParaRPr lang="en-IN"/>
        </a:p>
      </dgm:t>
    </dgm:pt>
    <dgm:pt modelId="{91D9EA46-D898-4D1D-93A5-5823903F9415}">
      <dgm:prSet phldrT="[Text]"/>
      <dgm:spPr/>
      <dgm:t>
        <a:bodyPr/>
        <a:lstStyle/>
        <a:p>
          <a:r>
            <a:rPr lang="en-IN" b="1" dirty="0"/>
            <a:t>Investor Brand</a:t>
          </a:r>
          <a:endParaRPr lang="en-IN" dirty="0"/>
        </a:p>
      </dgm:t>
    </dgm:pt>
    <dgm:pt modelId="{59BB9A73-2363-432F-AA38-358EAEACAD10}" type="parTrans" cxnId="{42E62D63-CC55-47E3-A977-36B5FC5C6A91}">
      <dgm:prSet/>
      <dgm:spPr/>
      <dgm:t>
        <a:bodyPr/>
        <a:lstStyle/>
        <a:p>
          <a:endParaRPr lang="en-IN"/>
        </a:p>
      </dgm:t>
    </dgm:pt>
    <dgm:pt modelId="{77C38C72-D67A-4E6F-8F53-24A7EB9843FC}" type="sibTrans" cxnId="{42E62D63-CC55-47E3-A977-36B5FC5C6A91}">
      <dgm:prSet/>
      <dgm:spPr/>
      <dgm:t>
        <a:bodyPr/>
        <a:lstStyle/>
        <a:p>
          <a:endParaRPr lang="en-IN"/>
        </a:p>
      </dgm:t>
    </dgm:pt>
    <dgm:pt modelId="{57AF9F04-99B1-4909-8CC8-48E35820F928}">
      <dgm:prSet phldrT="[Text]"/>
      <dgm:spPr/>
      <dgm:t>
        <a:bodyPr/>
        <a:lstStyle/>
        <a:p>
          <a:r>
            <a:rPr lang="en-IN" b="1" dirty="0"/>
            <a:t>Non-Profit Brands or NGO Brand</a:t>
          </a:r>
          <a:endParaRPr lang="en-IN" dirty="0"/>
        </a:p>
      </dgm:t>
    </dgm:pt>
    <dgm:pt modelId="{DCBCDF2F-9883-49F9-90CB-70CA0C497F9C}" type="parTrans" cxnId="{2B0E9058-6782-49E0-A900-B760386C8959}">
      <dgm:prSet/>
      <dgm:spPr/>
      <dgm:t>
        <a:bodyPr/>
        <a:lstStyle/>
        <a:p>
          <a:endParaRPr lang="en-IN"/>
        </a:p>
      </dgm:t>
    </dgm:pt>
    <dgm:pt modelId="{E0EBF534-9501-46FD-B31E-C5AEC3348065}" type="sibTrans" cxnId="{2B0E9058-6782-49E0-A900-B760386C8959}">
      <dgm:prSet/>
      <dgm:spPr/>
      <dgm:t>
        <a:bodyPr/>
        <a:lstStyle/>
        <a:p>
          <a:endParaRPr lang="en-IN"/>
        </a:p>
      </dgm:t>
    </dgm:pt>
    <dgm:pt modelId="{E2423120-7136-4A18-83B6-7CB66D71A1D3}">
      <dgm:prSet phldrT="[Text]"/>
      <dgm:spPr/>
      <dgm:t>
        <a:bodyPr/>
        <a:lstStyle/>
        <a:p>
          <a:r>
            <a:rPr lang="en-IN" b="1" dirty="0"/>
            <a:t>Public Brand</a:t>
          </a:r>
          <a:endParaRPr lang="en-IN" dirty="0"/>
        </a:p>
      </dgm:t>
    </dgm:pt>
    <dgm:pt modelId="{60C46FE1-0575-47DB-8B16-6BD78713932F}" type="parTrans" cxnId="{4A527CD8-649F-4219-A1B1-F40317BF01A2}">
      <dgm:prSet/>
      <dgm:spPr/>
      <dgm:t>
        <a:bodyPr/>
        <a:lstStyle/>
        <a:p>
          <a:endParaRPr lang="en-IN"/>
        </a:p>
      </dgm:t>
    </dgm:pt>
    <dgm:pt modelId="{FB047CEF-21FD-4176-AFC0-C7EF908A8FD6}" type="sibTrans" cxnId="{4A527CD8-649F-4219-A1B1-F40317BF01A2}">
      <dgm:prSet/>
      <dgm:spPr/>
      <dgm:t>
        <a:bodyPr/>
        <a:lstStyle/>
        <a:p>
          <a:endParaRPr lang="en-IN"/>
        </a:p>
      </dgm:t>
    </dgm:pt>
    <dgm:pt modelId="{B55B0578-8F0A-425E-8071-279FC9F249F1}">
      <dgm:prSet phldrT="[Text]"/>
      <dgm:spPr/>
      <dgm:t>
        <a:bodyPr/>
        <a:lstStyle/>
        <a:p>
          <a:r>
            <a:rPr lang="en-IN" b="1" dirty="0"/>
            <a:t>Activist Brand</a:t>
          </a:r>
          <a:endParaRPr lang="en-IN" dirty="0"/>
        </a:p>
      </dgm:t>
    </dgm:pt>
    <dgm:pt modelId="{8C088E40-2348-4D84-BC7B-0F659A41A92A}" type="parTrans" cxnId="{98425C6D-3E20-4452-AD40-3D9888B92BDC}">
      <dgm:prSet/>
      <dgm:spPr/>
      <dgm:t>
        <a:bodyPr/>
        <a:lstStyle/>
        <a:p>
          <a:endParaRPr lang="en-IN"/>
        </a:p>
      </dgm:t>
    </dgm:pt>
    <dgm:pt modelId="{7B17FE7A-1980-4F5A-81E1-BC3525D57CE3}" type="sibTrans" cxnId="{98425C6D-3E20-4452-AD40-3D9888B92BDC}">
      <dgm:prSet/>
      <dgm:spPr/>
      <dgm:t>
        <a:bodyPr/>
        <a:lstStyle/>
        <a:p>
          <a:endParaRPr lang="en-IN"/>
        </a:p>
      </dgm:t>
    </dgm:pt>
    <dgm:pt modelId="{63A99A71-026A-4C02-98D1-1891CFA86127}">
      <dgm:prSet phldrT="[Text]"/>
      <dgm:spPr/>
      <dgm:t>
        <a:bodyPr/>
        <a:lstStyle/>
        <a:p>
          <a:r>
            <a:rPr lang="en-IN" b="1" dirty="0"/>
            <a:t>Place Brand</a:t>
          </a:r>
          <a:endParaRPr lang="en-IN" dirty="0"/>
        </a:p>
      </dgm:t>
    </dgm:pt>
    <dgm:pt modelId="{7A5F2104-BF66-42B1-B163-CFB9DAF8623D}" type="parTrans" cxnId="{B086EB61-32DB-4186-AB61-1BDC930BD4C0}">
      <dgm:prSet/>
      <dgm:spPr/>
      <dgm:t>
        <a:bodyPr/>
        <a:lstStyle/>
        <a:p>
          <a:endParaRPr lang="en-IN"/>
        </a:p>
      </dgm:t>
    </dgm:pt>
    <dgm:pt modelId="{F23BFE5D-1B31-42C1-96D6-B7C8E3089C3A}" type="sibTrans" cxnId="{B086EB61-32DB-4186-AB61-1BDC930BD4C0}">
      <dgm:prSet/>
      <dgm:spPr/>
      <dgm:t>
        <a:bodyPr/>
        <a:lstStyle/>
        <a:p>
          <a:endParaRPr lang="en-IN"/>
        </a:p>
      </dgm:t>
    </dgm:pt>
    <dgm:pt modelId="{1B3BB17A-F100-4CBB-97CC-D9A18DF3B556}">
      <dgm:prSet phldrT="[Text]"/>
      <dgm:spPr/>
      <dgm:t>
        <a:bodyPr/>
        <a:lstStyle/>
        <a:p>
          <a:r>
            <a:rPr lang="en-IN" b="1" dirty="0"/>
            <a:t>Nation Brand</a:t>
          </a:r>
          <a:endParaRPr lang="en-IN" dirty="0"/>
        </a:p>
      </dgm:t>
    </dgm:pt>
    <dgm:pt modelId="{7B76FED0-F03A-48AB-B965-B294B3817614}" type="parTrans" cxnId="{B23D3681-3B14-4240-A156-4FD748214706}">
      <dgm:prSet/>
      <dgm:spPr/>
      <dgm:t>
        <a:bodyPr/>
        <a:lstStyle/>
        <a:p>
          <a:endParaRPr lang="en-IN"/>
        </a:p>
      </dgm:t>
    </dgm:pt>
    <dgm:pt modelId="{905AB43D-3BB1-44ED-9BCC-8312AB0DF4FC}" type="sibTrans" cxnId="{B23D3681-3B14-4240-A156-4FD748214706}">
      <dgm:prSet/>
      <dgm:spPr/>
      <dgm:t>
        <a:bodyPr/>
        <a:lstStyle/>
        <a:p>
          <a:endParaRPr lang="en-IN"/>
        </a:p>
      </dgm:t>
    </dgm:pt>
    <dgm:pt modelId="{949758A5-292C-4A08-A416-1CA19ABB0280}" type="pres">
      <dgm:prSet presAssocID="{AEDA1B42-865B-401D-8F70-FDCB45843A52}" presName="diagram" presStyleCnt="0">
        <dgm:presLayoutVars>
          <dgm:dir/>
          <dgm:resizeHandles val="exact"/>
        </dgm:presLayoutVars>
      </dgm:prSet>
      <dgm:spPr/>
    </dgm:pt>
    <dgm:pt modelId="{FA5F5859-DE33-4736-AAB4-56CB67BF9A3B}" type="pres">
      <dgm:prSet presAssocID="{1C73E574-FEA4-420F-B6F3-122DC893582A}" presName="node" presStyleLbl="node1" presStyleIdx="0" presStyleCnt="10">
        <dgm:presLayoutVars>
          <dgm:bulletEnabled val="1"/>
        </dgm:presLayoutVars>
      </dgm:prSet>
      <dgm:spPr/>
    </dgm:pt>
    <dgm:pt modelId="{83D2FC72-9C60-4DFF-8539-1B37158F2BFB}" type="pres">
      <dgm:prSet presAssocID="{06C83A55-3FA9-43BF-82F0-B6203D08031C}" presName="sibTrans" presStyleCnt="0"/>
      <dgm:spPr/>
    </dgm:pt>
    <dgm:pt modelId="{142FB3C5-40DA-4ADA-A675-5928820A7B40}" type="pres">
      <dgm:prSet presAssocID="{10521E36-43DF-49A1-AC63-E92B5D7C0438}" presName="node" presStyleLbl="node1" presStyleIdx="1" presStyleCnt="10">
        <dgm:presLayoutVars>
          <dgm:bulletEnabled val="1"/>
        </dgm:presLayoutVars>
      </dgm:prSet>
      <dgm:spPr/>
    </dgm:pt>
    <dgm:pt modelId="{C10D2813-63F0-4C41-886C-C77A9C3D7815}" type="pres">
      <dgm:prSet presAssocID="{DD30C44C-946F-4B20-B2D9-EA446A97539C}" presName="sibTrans" presStyleCnt="0"/>
      <dgm:spPr/>
    </dgm:pt>
    <dgm:pt modelId="{EA161122-6CCF-48AC-95C6-98B6D627B4A5}" type="pres">
      <dgm:prSet presAssocID="{291AB704-DD0A-411D-9692-458EFFA07856}" presName="node" presStyleLbl="node1" presStyleIdx="2" presStyleCnt="10">
        <dgm:presLayoutVars>
          <dgm:bulletEnabled val="1"/>
        </dgm:presLayoutVars>
      </dgm:prSet>
      <dgm:spPr/>
    </dgm:pt>
    <dgm:pt modelId="{FCCCD675-126F-416E-AD91-FD253C0914A0}" type="pres">
      <dgm:prSet presAssocID="{32171CE0-7E15-4155-BC51-922BE0DD6F4E}" presName="sibTrans" presStyleCnt="0"/>
      <dgm:spPr/>
    </dgm:pt>
    <dgm:pt modelId="{2DD473EA-E29B-41AF-AD41-E7D633EAF4A1}" type="pres">
      <dgm:prSet presAssocID="{622FACD2-F7E1-40D2-85F6-F44DE56D4AB0}" presName="node" presStyleLbl="node1" presStyleIdx="3" presStyleCnt="10">
        <dgm:presLayoutVars>
          <dgm:bulletEnabled val="1"/>
        </dgm:presLayoutVars>
      </dgm:prSet>
      <dgm:spPr/>
    </dgm:pt>
    <dgm:pt modelId="{D4F0E433-E983-4C24-A1B1-0ADADE71CAC3}" type="pres">
      <dgm:prSet presAssocID="{BE484E14-E38F-471F-A1C2-5ABF8A354A68}" presName="sibTrans" presStyleCnt="0"/>
      <dgm:spPr/>
    </dgm:pt>
    <dgm:pt modelId="{4D689EA0-8BCE-463D-ACE4-A89D04ECAF5F}" type="pres">
      <dgm:prSet presAssocID="{91D9EA46-D898-4D1D-93A5-5823903F9415}" presName="node" presStyleLbl="node1" presStyleIdx="4" presStyleCnt="10">
        <dgm:presLayoutVars>
          <dgm:bulletEnabled val="1"/>
        </dgm:presLayoutVars>
      </dgm:prSet>
      <dgm:spPr/>
    </dgm:pt>
    <dgm:pt modelId="{B14B9C5B-DBD4-4DD5-B23D-5A6F5CBCDE90}" type="pres">
      <dgm:prSet presAssocID="{77C38C72-D67A-4E6F-8F53-24A7EB9843FC}" presName="sibTrans" presStyleCnt="0"/>
      <dgm:spPr/>
    </dgm:pt>
    <dgm:pt modelId="{602D0806-CF0A-4A0B-8F6E-7374F7466068}" type="pres">
      <dgm:prSet presAssocID="{57AF9F04-99B1-4909-8CC8-48E35820F928}" presName="node" presStyleLbl="node1" presStyleIdx="5" presStyleCnt="10">
        <dgm:presLayoutVars>
          <dgm:bulletEnabled val="1"/>
        </dgm:presLayoutVars>
      </dgm:prSet>
      <dgm:spPr/>
    </dgm:pt>
    <dgm:pt modelId="{BFAA541D-A41D-45A1-B99D-873F3F30C0B3}" type="pres">
      <dgm:prSet presAssocID="{E0EBF534-9501-46FD-B31E-C5AEC3348065}" presName="sibTrans" presStyleCnt="0"/>
      <dgm:spPr/>
    </dgm:pt>
    <dgm:pt modelId="{246B0626-224E-439A-AB04-4BBBC93ACF3F}" type="pres">
      <dgm:prSet presAssocID="{E2423120-7136-4A18-83B6-7CB66D71A1D3}" presName="node" presStyleLbl="node1" presStyleIdx="6" presStyleCnt="10">
        <dgm:presLayoutVars>
          <dgm:bulletEnabled val="1"/>
        </dgm:presLayoutVars>
      </dgm:prSet>
      <dgm:spPr/>
    </dgm:pt>
    <dgm:pt modelId="{35EFEA48-BCCB-4218-84CC-9147A01915B3}" type="pres">
      <dgm:prSet presAssocID="{FB047CEF-21FD-4176-AFC0-C7EF908A8FD6}" presName="sibTrans" presStyleCnt="0"/>
      <dgm:spPr/>
    </dgm:pt>
    <dgm:pt modelId="{C3D5978D-C6B0-4EBA-8D9D-29EDDD9A4E24}" type="pres">
      <dgm:prSet presAssocID="{B55B0578-8F0A-425E-8071-279FC9F249F1}" presName="node" presStyleLbl="node1" presStyleIdx="7" presStyleCnt="10">
        <dgm:presLayoutVars>
          <dgm:bulletEnabled val="1"/>
        </dgm:presLayoutVars>
      </dgm:prSet>
      <dgm:spPr/>
    </dgm:pt>
    <dgm:pt modelId="{3AECBA38-B5D9-4DFB-8C2E-01978A47BCB3}" type="pres">
      <dgm:prSet presAssocID="{7B17FE7A-1980-4F5A-81E1-BC3525D57CE3}" presName="sibTrans" presStyleCnt="0"/>
      <dgm:spPr/>
    </dgm:pt>
    <dgm:pt modelId="{47B702AA-34EA-4F4B-BBE8-FA42BE9702BD}" type="pres">
      <dgm:prSet presAssocID="{63A99A71-026A-4C02-98D1-1891CFA86127}" presName="node" presStyleLbl="node1" presStyleIdx="8" presStyleCnt="10">
        <dgm:presLayoutVars>
          <dgm:bulletEnabled val="1"/>
        </dgm:presLayoutVars>
      </dgm:prSet>
      <dgm:spPr/>
    </dgm:pt>
    <dgm:pt modelId="{94FCCDA8-7E87-48A7-9F25-1DD8E05625CC}" type="pres">
      <dgm:prSet presAssocID="{F23BFE5D-1B31-42C1-96D6-B7C8E3089C3A}" presName="sibTrans" presStyleCnt="0"/>
      <dgm:spPr/>
    </dgm:pt>
    <dgm:pt modelId="{7750C877-EC13-4ECB-A777-F41DEF462A51}" type="pres">
      <dgm:prSet presAssocID="{1B3BB17A-F100-4CBB-97CC-D9A18DF3B556}" presName="node" presStyleLbl="node1" presStyleIdx="9" presStyleCnt="10">
        <dgm:presLayoutVars>
          <dgm:bulletEnabled val="1"/>
        </dgm:presLayoutVars>
      </dgm:prSet>
      <dgm:spPr/>
    </dgm:pt>
  </dgm:ptLst>
  <dgm:cxnLst>
    <dgm:cxn modelId="{410B7B16-75FA-4463-B612-928BD174A103}" type="presOf" srcId="{B55B0578-8F0A-425E-8071-279FC9F249F1}" destId="{C3D5978D-C6B0-4EBA-8D9D-29EDDD9A4E24}" srcOrd="0" destOrd="0" presId="urn:microsoft.com/office/officeart/2005/8/layout/default"/>
    <dgm:cxn modelId="{37D67B26-6C69-4AE7-BB3E-2BADEDC0D921}" type="presOf" srcId="{1B3BB17A-F100-4CBB-97CC-D9A18DF3B556}" destId="{7750C877-EC13-4ECB-A777-F41DEF462A51}" srcOrd="0" destOrd="0" presId="urn:microsoft.com/office/officeart/2005/8/layout/default"/>
    <dgm:cxn modelId="{23050C29-B789-4875-88A7-07567544F444}" type="presOf" srcId="{291AB704-DD0A-411D-9692-458EFFA07856}" destId="{EA161122-6CCF-48AC-95C6-98B6D627B4A5}" srcOrd="0" destOrd="0" presId="urn:microsoft.com/office/officeart/2005/8/layout/default"/>
    <dgm:cxn modelId="{D9D1BE30-979C-414A-97C8-7955C400DE4E}" type="presOf" srcId="{91D9EA46-D898-4D1D-93A5-5823903F9415}" destId="{4D689EA0-8BCE-463D-ACE4-A89D04ECAF5F}" srcOrd="0" destOrd="0" presId="urn:microsoft.com/office/officeart/2005/8/layout/default"/>
    <dgm:cxn modelId="{6D693A60-87B2-45AD-8A6E-A5D919A77B45}" type="presOf" srcId="{57AF9F04-99B1-4909-8CC8-48E35820F928}" destId="{602D0806-CF0A-4A0B-8F6E-7374F7466068}" srcOrd="0" destOrd="0" presId="urn:microsoft.com/office/officeart/2005/8/layout/default"/>
    <dgm:cxn modelId="{B086EB61-32DB-4186-AB61-1BDC930BD4C0}" srcId="{AEDA1B42-865B-401D-8F70-FDCB45843A52}" destId="{63A99A71-026A-4C02-98D1-1891CFA86127}" srcOrd="8" destOrd="0" parTransId="{7A5F2104-BF66-42B1-B163-CFB9DAF8623D}" sibTransId="{F23BFE5D-1B31-42C1-96D6-B7C8E3089C3A}"/>
    <dgm:cxn modelId="{E67D0C62-9071-4182-A657-B4064674F870}" type="presOf" srcId="{E2423120-7136-4A18-83B6-7CB66D71A1D3}" destId="{246B0626-224E-439A-AB04-4BBBC93ACF3F}" srcOrd="0" destOrd="0" presId="urn:microsoft.com/office/officeart/2005/8/layout/default"/>
    <dgm:cxn modelId="{42E62D63-CC55-47E3-A977-36B5FC5C6A91}" srcId="{AEDA1B42-865B-401D-8F70-FDCB45843A52}" destId="{91D9EA46-D898-4D1D-93A5-5823903F9415}" srcOrd="4" destOrd="0" parTransId="{59BB9A73-2363-432F-AA38-358EAEACAD10}" sibTransId="{77C38C72-D67A-4E6F-8F53-24A7EB9843FC}"/>
    <dgm:cxn modelId="{98425C6D-3E20-4452-AD40-3D9888B92BDC}" srcId="{AEDA1B42-865B-401D-8F70-FDCB45843A52}" destId="{B55B0578-8F0A-425E-8071-279FC9F249F1}" srcOrd="7" destOrd="0" parTransId="{8C088E40-2348-4D84-BC7B-0F659A41A92A}" sibTransId="{7B17FE7A-1980-4F5A-81E1-BC3525D57CE3}"/>
    <dgm:cxn modelId="{2B0E9058-6782-49E0-A900-B760386C8959}" srcId="{AEDA1B42-865B-401D-8F70-FDCB45843A52}" destId="{57AF9F04-99B1-4909-8CC8-48E35820F928}" srcOrd="5" destOrd="0" parTransId="{DCBCDF2F-9883-49F9-90CB-70CA0C497F9C}" sibTransId="{E0EBF534-9501-46FD-B31E-C5AEC3348065}"/>
    <dgm:cxn modelId="{CC74E77F-8193-4AF7-8445-22B563FB2219}" type="presOf" srcId="{AEDA1B42-865B-401D-8F70-FDCB45843A52}" destId="{949758A5-292C-4A08-A416-1CA19ABB0280}" srcOrd="0" destOrd="0" presId="urn:microsoft.com/office/officeart/2005/8/layout/default"/>
    <dgm:cxn modelId="{B23D3681-3B14-4240-A156-4FD748214706}" srcId="{AEDA1B42-865B-401D-8F70-FDCB45843A52}" destId="{1B3BB17A-F100-4CBB-97CC-D9A18DF3B556}" srcOrd="9" destOrd="0" parTransId="{7B76FED0-F03A-48AB-B965-B294B3817614}" sibTransId="{905AB43D-3BB1-44ED-9BCC-8312AB0DF4FC}"/>
    <dgm:cxn modelId="{3567DD8F-EC8D-4C1B-AA79-6F1542E5D50D}" srcId="{AEDA1B42-865B-401D-8F70-FDCB45843A52}" destId="{10521E36-43DF-49A1-AC63-E92B5D7C0438}" srcOrd="1" destOrd="0" parTransId="{38ECD23D-78B9-4934-B9E0-3153968253C6}" sibTransId="{DD30C44C-946F-4B20-B2D9-EA446A97539C}"/>
    <dgm:cxn modelId="{27D04990-4328-4360-AA5C-5D9B502B7737}" type="presOf" srcId="{622FACD2-F7E1-40D2-85F6-F44DE56D4AB0}" destId="{2DD473EA-E29B-41AF-AD41-E7D633EAF4A1}" srcOrd="0" destOrd="0" presId="urn:microsoft.com/office/officeart/2005/8/layout/default"/>
    <dgm:cxn modelId="{FB49B093-D92E-45F4-9198-939FED7E9BB5}" srcId="{AEDA1B42-865B-401D-8F70-FDCB45843A52}" destId="{291AB704-DD0A-411D-9692-458EFFA07856}" srcOrd="2" destOrd="0" parTransId="{C567A15E-2245-43CD-9B5B-BAA359A0AABD}" sibTransId="{32171CE0-7E15-4155-BC51-922BE0DD6F4E}"/>
    <dgm:cxn modelId="{D187AD98-65EA-4A2E-9B66-B75F03D27B2E}" type="presOf" srcId="{10521E36-43DF-49A1-AC63-E92B5D7C0438}" destId="{142FB3C5-40DA-4ADA-A675-5928820A7B40}" srcOrd="0" destOrd="0" presId="urn:microsoft.com/office/officeart/2005/8/layout/default"/>
    <dgm:cxn modelId="{4A527CD8-649F-4219-A1B1-F40317BF01A2}" srcId="{AEDA1B42-865B-401D-8F70-FDCB45843A52}" destId="{E2423120-7136-4A18-83B6-7CB66D71A1D3}" srcOrd="6" destOrd="0" parTransId="{60C46FE1-0575-47DB-8B16-6BD78713932F}" sibTransId="{FB047CEF-21FD-4176-AFC0-C7EF908A8FD6}"/>
    <dgm:cxn modelId="{B64F58DD-4672-4B19-8B33-5E647F569461}" srcId="{AEDA1B42-865B-401D-8F70-FDCB45843A52}" destId="{622FACD2-F7E1-40D2-85F6-F44DE56D4AB0}" srcOrd="3" destOrd="0" parTransId="{D27B34B9-19B3-4930-ADA5-3A4D4E157680}" sibTransId="{BE484E14-E38F-471F-A1C2-5ABF8A354A68}"/>
    <dgm:cxn modelId="{D0D4A9E9-4131-454F-9E99-AF12BC5CC9FC}" type="presOf" srcId="{63A99A71-026A-4C02-98D1-1891CFA86127}" destId="{47B702AA-34EA-4F4B-BBE8-FA42BE9702BD}" srcOrd="0" destOrd="0" presId="urn:microsoft.com/office/officeart/2005/8/layout/default"/>
    <dgm:cxn modelId="{B66B6DEE-C7D0-4271-B89E-7DBF07AE545B}" srcId="{AEDA1B42-865B-401D-8F70-FDCB45843A52}" destId="{1C73E574-FEA4-420F-B6F3-122DC893582A}" srcOrd="0" destOrd="0" parTransId="{B2AF099E-5342-4FDC-B2E8-D556657DDC4B}" sibTransId="{06C83A55-3FA9-43BF-82F0-B6203D08031C}"/>
    <dgm:cxn modelId="{5C86B6FC-2878-4C48-A51A-77833524F342}" type="presOf" srcId="{1C73E574-FEA4-420F-B6F3-122DC893582A}" destId="{FA5F5859-DE33-4736-AAB4-56CB67BF9A3B}" srcOrd="0" destOrd="0" presId="urn:microsoft.com/office/officeart/2005/8/layout/default"/>
    <dgm:cxn modelId="{889B2F8B-ED9A-44B8-A629-10BFFEBAFB03}" type="presParOf" srcId="{949758A5-292C-4A08-A416-1CA19ABB0280}" destId="{FA5F5859-DE33-4736-AAB4-56CB67BF9A3B}" srcOrd="0" destOrd="0" presId="urn:microsoft.com/office/officeart/2005/8/layout/default"/>
    <dgm:cxn modelId="{9071952D-ECC4-4B03-860F-E433E0EF3285}" type="presParOf" srcId="{949758A5-292C-4A08-A416-1CA19ABB0280}" destId="{83D2FC72-9C60-4DFF-8539-1B37158F2BFB}" srcOrd="1" destOrd="0" presId="urn:microsoft.com/office/officeart/2005/8/layout/default"/>
    <dgm:cxn modelId="{DA146F18-91A4-4B8E-BE26-13860E209EAD}" type="presParOf" srcId="{949758A5-292C-4A08-A416-1CA19ABB0280}" destId="{142FB3C5-40DA-4ADA-A675-5928820A7B40}" srcOrd="2" destOrd="0" presId="urn:microsoft.com/office/officeart/2005/8/layout/default"/>
    <dgm:cxn modelId="{2DE8F135-6A95-4D72-8096-F37C27304FE4}" type="presParOf" srcId="{949758A5-292C-4A08-A416-1CA19ABB0280}" destId="{C10D2813-63F0-4C41-886C-C77A9C3D7815}" srcOrd="3" destOrd="0" presId="urn:microsoft.com/office/officeart/2005/8/layout/default"/>
    <dgm:cxn modelId="{AA4D7EAD-6432-4226-934E-698AB01931D8}" type="presParOf" srcId="{949758A5-292C-4A08-A416-1CA19ABB0280}" destId="{EA161122-6CCF-48AC-95C6-98B6D627B4A5}" srcOrd="4" destOrd="0" presId="urn:microsoft.com/office/officeart/2005/8/layout/default"/>
    <dgm:cxn modelId="{8688BF49-AE7D-4AEE-B9A9-252FE7E3CEAF}" type="presParOf" srcId="{949758A5-292C-4A08-A416-1CA19ABB0280}" destId="{FCCCD675-126F-416E-AD91-FD253C0914A0}" srcOrd="5" destOrd="0" presId="urn:microsoft.com/office/officeart/2005/8/layout/default"/>
    <dgm:cxn modelId="{605C11B8-3E63-4B82-853B-A1C3F0DED9A1}" type="presParOf" srcId="{949758A5-292C-4A08-A416-1CA19ABB0280}" destId="{2DD473EA-E29B-41AF-AD41-E7D633EAF4A1}" srcOrd="6" destOrd="0" presId="urn:microsoft.com/office/officeart/2005/8/layout/default"/>
    <dgm:cxn modelId="{7627323F-BC83-41B4-A4F8-67A0E2AEC668}" type="presParOf" srcId="{949758A5-292C-4A08-A416-1CA19ABB0280}" destId="{D4F0E433-E983-4C24-A1B1-0ADADE71CAC3}" srcOrd="7" destOrd="0" presId="urn:microsoft.com/office/officeart/2005/8/layout/default"/>
    <dgm:cxn modelId="{8CCC4150-664F-4A59-A939-40DBC650E7DB}" type="presParOf" srcId="{949758A5-292C-4A08-A416-1CA19ABB0280}" destId="{4D689EA0-8BCE-463D-ACE4-A89D04ECAF5F}" srcOrd="8" destOrd="0" presId="urn:microsoft.com/office/officeart/2005/8/layout/default"/>
    <dgm:cxn modelId="{4ECCA667-861D-415A-AAEB-BE77180F5DA1}" type="presParOf" srcId="{949758A5-292C-4A08-A416-1CA19ABB0280}" destId="{B14B9C5B-DBD4-4DD5-B23D-5A6F5CBCDE90}" srcOrd="9" destOrd="0" presId="urn:microsoft.com/office/officeart/2005/8/layout/default"/>
    <dgm:cxn modelId="{9FCDC9F0-4299-4BF8-9649-5C8DF5CB0E2D}" type="presParOf" srcId="{949758A5-292C-4A08-A416-1CA19ABB0280}" destId="{602D0806-CF0A-4A0B-8F6E-7374F7466068}" srcOrd="10" destOrd="0" presId="urn:microsoft.com/office/officeart/2005/8/layout/default"/>
    <dgm:cxn modelId="{2E71FE20-6B7F-48BE-B2C7-82FF9E087A75}" type="presParOf" srcId="{949758A5-292C-4A08-A416-1CA19ABB0280}" destId="{BFAA541D-A41D-45A1-B99D-873F3F30C0B3}" srcOrd="11" destOrd="0" presId="urn:microsoft.com/office/officeart/2005/8/layout/default"/>
    <dgm:cxn modelId="{D5B20029-BB29-4057-852D-6B51A28ABAB2}" type="presParOf" srcId="{949758A5-292C-4A08-A416-1CA19ABB0280}" destId="{246B0626-224E-439A-AB04-4BBBC93ACF3F}" srcOrd="12" destOrd="0" presId="urn:microsoft.com/office/officeart/2005/8/layout/default"/>
    <dgm:cxn modelId="{1E096321-20A6-4B9F-8C46-B3622521D3D9}" type="presParOf" srcId="{949758A5-292C-4A08-A416-1CA19ABB0280}" destId="{35EFEA48-BCCB-4218-84CC-9147A01915B3}" srcOrd="13" destOrd="0" presId="urn:microsoft.com/office/officeart/2005/8/layout/default"/>
    <dgm:cxn modelId="{A39C269E-7AEF-436C-B323-ACBE97201088}" type="presParOf" srcId="{949758A5-292C-4A08-A416-1CA19ABB0280}" destId="{C3D5978D-C6B0-4EBA-8D9D-29EDDD9A4E24}" srcOrd="14" destOrd="0" presId="urn:microsoft.com/office/officeart/2005/8/layout/default"/>
    <dgm:cxn modelId="{773580E4-CE33-492C-A35C-16AC05353FD3}" type="presParOf" srcId="{949758A5-292C-4A08-A416-1CA19ABB0280}" destId="{3AECBA38-B5D9-4DFB-8C2E-01978A47BCB3}" srcOrd="15" destOrd="0" presId="urn:microsoft.com/office/officeart/2005/8/layout/default"/>
    <dgm:cxn modelId="{40AE8AA0-4450-4B99-82ED-EF5B424A4089}" type="presParOf" srcId="{949758A5-292C-4A08-A416-1CA19ABB0280}" destId="{47B702AA-34EA-4F4B-BBE8-FA42BE9702BD}" srcOrd="16" destOrd="0" presId="urn:microsoft.com/office/officeart/2005/8/layout/default"/>
    <dgm:cxn modelId="{69023238-65BF-4C8F-9116-CB0B61DE41F9}" type="presParOf" srcId="{949758A5-292C-4A08-A416-1CA19ABB0280}" destId="{94FCCDA8-7E87-48A7-9F25-1DD8E05625CC}" srcOrd="17" destOrd="0" presId="urn:microsoft.com/office/officeart/2005/8/layout/default"/>
    <dgm:cxn modelId="{CBE5E8E6-77A1-488D-BA13-7F73A19137D1}" type="presParOf" srcId="{949758A5-292C-4A08-A416-1CA19ABB0280}" destId="{7750C877-EC13-4ECB-A777-F41DEF462A51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B1F2F0-64B6-47EA-A6FB-FF9A9FF7EB30}" type="doc">
      <dgm:prSet loTypeId="urn:microsoft.com/office/officeart/2005/8/layout/default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IN"/>
        </a:p>
      </dgm:t>
    </dgm:pt>
    <dgm:pt modelId="{D2D36649-9318-41CF-991C-407EE48CBA41}">
      <dgm:prSet phldrT="[Text]"/>
      <dgm:spPr/>
      <dgm:t>
        <a:bodyPr/>
        <a:lstStyle/>
        <a:p>
          <a:r>
            <a:rPr lang="en-IN" b="1" dirty="0"/>
            <a:t>Ethical Brand</a:t>
          </a:r>
          <a:endParaRPr lang="en-IN" dirty="0"/>
        </a:p>
      </dgm:t>
    </dgm:pt>
    <dgm:pt modelId="{6ACFC156-AEC0-42E8-A58A-9098EB67C77A}" type="parTrans" cxnId="{A24032CC-B6E8-4642-94B0-19E1F15A1339}">
      <dgm:prSet/>
      <dgm:spPr/>
      <dgm:t>
        <a:bodyPr/>
        <a:lstStyle/>
        <a:p>
          <a:endParaRPr lang="en-IN"/>
        </a:p>
      </dgm:t>
    </dgm:pt>
    <dgm:pt modelId="{F9CCCEE9-9871-4DBE-B898-CB6DC7DDFEEE}" type="sibTrans" cxnId="{A24032CC-B6E8-4642-94B0-19E1F15A1339}">
      <dgm:prSet/>
      <dgm:spPr/>
      <dgm:t>
        <a:bodyPr/>
        <a:lstStyle/>
        <a:p>
          <a:endParaRPr lang="en-IN"/>
        </a:p>
      </dgm:t>
    </dgm:pt>
    <dgm:pt modelId="{B517F4C6-AF3C-43B2-AE94-688E8E605DFA}">
      <dgm:prSet phldrT="[Text]"/>
      <dgm:spPr/>
      <dgm:t>
        <a:bodyPr/>
        <a:lstStyle/>
        <a:p>
          <a:r>
            <a:rPr lang="en-IN" b="1" dirty="0"/>
            <a:t>Celebrity Brand</a:t>
          </a:r>
          <a:endParaRPr lang="en-IN" dirty="0"/>
        </a:p>
      </dgm:t>
    </dgm:pt>
    <dgm:pt modelId="{4C6A2292-E07F-4607-9E9E-DB7B5F698B8A}" type="parTrans" cxnId="{AE017CEC-C854-49DD-A033-9087F0E261A8}">
      <dgm:prSet/>
      <dgm:spPr/>
      <dgm:t>
        <a:bodyPr/>
        <a:lstStyle/>
        <a:p>
          <a:endParaRPr lang="en-IN"/>
        </a:p>
      </dgm:t>
    </dgm:pt>
    <dgm:pt modelId="{0066684C-D066-497A-9EE4-405B8FDDB7E6}" type="sibTrans" cxnId="{AE017CEC-C854-49DD-A033-9087F0E261A8}">
      <dgm:prSet/>
      <dgm:spPr/>
      <dgm:t>
        <a:bodyPr/>
        <a:lstStyle/>
        <a:p>
          <a:endParaRPr lang="en-IN"/>
        </a:p>
      </dgm:t>
    </dgm:pt>
    <dgm:pt modelId="{ECA1287B-0C17-4B1E-B134-62C85D7B43D3}">
      <dgm:prSet phldrT="[Text]"/>
      <dgm:spPr/>
      <dgm:t>
        <a:bodyPr/>
        <a:lstStyle/>
        <a:p>
          <a:r>
            <a:rPr lang="en-IN" b="1" dirty="0"/>
            <a:t>Ingredient Brand</a:t>
          </a:r>
          <a:endParaRPr lang="en-IN" dirty="0"/>
        </a:p>
      </dgm:t>
    </dgm:pt>
    <dgm:pt modelId="{BC6BCF53-AF75-4B61-AF5A-623FF024F89D}" type="parTrans" cxnId="{CD875FC6-54D3-43DF-A857-C9DFBA81761C}">
      <dgm:prSet/>
      <dgm:spPr/>
      <dgm:t>
        <a:bodyPr/>
        <a:lstStyle/>
        <a:p>
          <a:endParaRPr lang="en-IN"/>
        </a:p>
      </dgm:t>
    </dgm:pt>
    <dgm:pt modelId="{1DE3C03F-DEF9-49A1-8238-472F9E966EAA}" type="sibTrans" cxnId="{CD875FC6-54D3-43DF-A857-C9DFBA81761C}">
      <dgm:prSet/>
      <dgm:spPr/>
      <dgm:t>
        <a:bodyPr/>
        <a:lstStyle/>
        <a:p>
          <a:endParaRPr lang="en-IN"/>
        </a:p>
      </dgm:t>
    </dgm:pt>
    <dgm:pt modelId="{F6124C79-1324-405F-AB24-25A91B1581BF}">
      <dgm:prSet phldrT="[Text]"/>
      <dgm:spPr/>
      <dgm:t>
        <a:bodyPr/>
        <a:lstStyle/>
        <a:p>
          <a:r>
            <a:rPr lang="en-IN" b="1" dirty="0"/>
            <a:t>Global Brand</a:t>
          </a:r>
          <a:endParaRPr lang="en-IN" dirty="0"/>
        </a:p>
      </dgm:t>
    </dgm:pt>
    <dgm:pt modelId="{1948A0ED-F014-4E39-AB6A-6826E2E43456}" type="parTrans" cxnId="{391C9C5B-59AC-43D6-A385-9D28B656EFF0}">
      <dgm:prSet/>
      <dgm:spPr/>
      <dgm:t>
        <a:bodyPr/>
        <a:lstStyle/>
        <a:p>
          <a:endParaRPr lang="en-IN"/>
        </a:p>
      </dgm:t>
    </dgm:pt>
    <dgm:pt modelId="{7D9737EE-BC05-4970-B925-0CD319F8BA54}" type="sibTrans" cxnId="{391C9C5B-59AC-43D6-A385-9D28B656EFF0}">
      <dgm:prSet/>
      <dgm:spPr/>
      <dgm:t>
        <a:bodyPr/>
        <a:lstStyle/>
        <a:p>
          <a:endParaRPr lang="en-IN"/>
        </a:p>
      </dgm:t>
    </dgm:pt>
    <dgm:pt modelId="{3977D8F2-52EE-4168-A5A7-4CAE145DF720}">
      <dgm:prSet phldrT="[Text]"/>
      <dgm:spPr/>
      <dgm:t>
        <a:bodyPr/>
        <a:lstStyle/>
        <a:p>
          <a:r>
            <a:rPr lang="en-IN" b="1" dirty="0"/>
            <a:t>Challenger Brand</a:t>
          </a:r>
          <a:endParaRPr lang="en-IN" dirty="0"/>
        </a:p>
      </dgm:t>
    </dgm:pt>
    <dgm:pt modelId="{1851BC34-C599-48E7-8293-3079C2415442}" type="parTrans" cxnId="{B429CAA6-E26A-42E8-A485-18F9C9140592}">
      <dgm:prSet/>
      <dgm:spPr/>
      <dgm:t>
        <a:bodyPr/>
        <a:lstStyle/>
        <a:p>
          <a:endParaRPr lang="en-IN"/>
        </a:p>
      </dgm:t>
    </dgm:pt>
    <dgm:pt modelId="{B8E2E7AA-052C-4AF7-8A22-F352626FE758}" type="sibTrans" cxnId="{B429CAA6-E26A-42E8-A485-18F9C9140592}">
      <dgm:prSet/>
      <dgm:spPr/>
      <dgm:t>
        <a:bodyPr/>
        <a:lstStyle/>
        <a:p>
          <a:endParaRPr lang="en-IN"/>
        </a:p>
      </dgm:t>
    </dgm:pt>
    <dgm:pt modelId="{EC125AE3-7BAA-4C91-9C9C-EAF9BAAC5142}">
      <dgm:prSet phldrT="[Text]"/>
      <dgm:spPr/>
      <dgm:t>
        <a:bodyPr/>
        <a:lstStyle/>
        <a:p>
          <a:r>
            <a:rPr lang="en-IN" b="1" dirty="0"/>
            <a:t>Generic Brand</a:t>
          </a:r>
          <a:endParaRPr lang="en-IN" dirty="0"/>
        </a:p>
      </dgm:t>
    </dgm:pt>
    <dgm:pt modelId="{2AAC26E4-64D0-43F4-9778-AD634FABDBA3}" type="parTrans" cxnId="{CBE8C7C3-C82E-46C3-9345-B22D156174B4}">
      <dgm:prSet/>
      <dgm:spPr/>
      <dgm:t>
        <a:bodyPr/>
        <a:lstStyle/>
        <a:p>
          <a:endParaRPr lang="en-IN"/>
        </a:p>
      </dgm:t>
    </dgm:pt>
    <dgm:pt modelId="{501C26FD-841F-42C3-8A0B-F59FF4FF451B}" type="sibTrans" cxnId="{CBE8C7C3-C82E-46C3-9345-B22D156174B4}">
      <dgm:prSet/>
      <dgm:spPr/>
      <dgm:t>
        <a:bodyPr/>
        <a:lstStyle/>
        <a:p>
          <a:endParaRPr lang="en-IN"/>
        </a:p>
      </dgm:t>
    </dgm:pt>
    <dgm:pt modelId="{98784F96-9773-4813-B611-6749FD2114A8}">
      <dgm:prSet phldrT="[Text]"/>
      <dgm:spPr/>
      <dgm:t>
        <a:bodyPr/>
        <a:lstStyle/>
        <a:p>
          <a:r>
            <a:rPr lang="en-IN" b="1" dirty="0"/>
            <a:t>Luxury Brand</a:t>
          </a:r>
          <a:endParaRPr lang="en-IN" dirty="0"/>
        </a:p>
      </dgm:t>
    </dgm:pt>
    <dgm:pt modelId="{096DE586-AF77-489E-989C-29DED94DB524}" type="parTrans" cxnId="{4E41E5F3-B920-4F6B-89E3-A6FA78BA944B}">
      <dgm:prSet/>
      <dgm:spPr/>
      <dgm:t>
        <a:bodyPr/>
        <a:lstStyle/>
        <a:p>
          <a:endParaRPr lang="en-IN"/>
        </a:p>
      </dgm:t>
    </dgm:pt>
    <dgm:pt modelId="{92F2F6B3-F91B-4E8C-9229-D68C8B4F297E}" type="sibTrans" cxnId="{4E41E5F3-B920-4F6B-89E3-A6FA78BA944B}">
      <dgm:prSet/>
      <dgm:spPr/>
      <dgm:t>
        <a:bodyPr/>
        <a:lstStyle/>
        <a:p>
          <a:endParaRPr lang="en-IN"/>
        </a:p>
      </dgm:t>
    </dgm:pt>
    <dgm:pt modelId="{541F1878-CBE9-4C94-A02C-800C444D8E51}">
      <dgm:prSet phldrT="[Text]"/>
      <dgm:spPr/>
      <dgm:t>
        <a:bodyPr/>
        <a:lstStyle/>
        <a:p>
          <a:r>
            <a:rPr lang="en-IN" b="1" dirty="0"/>
            <a:t>Cult Brand</a:t>
          </a:r>
          <a:endParaRPr lang="en-IN" dirty="0"/>
        </a:p>
      </dgm:t>
    </dgm:pt>
    <dgm:pt modelId="{FD3A0354-441F-4E99-81C0-3B04E85080AE}" type="parTrans" cxnId="{E282F5B0-1262-49FD-BB55-113C1334FA8D}">
      <dgm:prSet/>
      <dgm:spPr/>
      <dgm:t>
        <a:bodyPr/>
        <a:lstStyle/>
        <a:p>
          <a:endParaRPr lang="en-IN"/>
        </a:p>
      </dgm:t>
    </dgm:pt>
    <dgm:pt modelId="{E9CB8063-13FA-42C2-B979-81F70E53E967}" type="sibTrans" cxnId="{E282F5B0-1262-49FD-BB55-113C1334FA8D}">
      <dgm:prSet/>
      <dgm:spPr/>
      <dgm:t>
        <a:bodyPr/>
        <a:lstStyle/>
        <a:p>
          <a:endParaRPr lang="en-IN"/>
        </a:p>
      </dgm:t>
    </dgm:pt>
    <dgm:pt modelId="{15B31597-F4BC-40FA-87A1-3845E1E666BE}">
      <dgm:prSet phldrT="[Text]"/>
      <dgm:spPr/>
      <dgm:t>
        <a:bodyPr/>
        <a:lstStyle/>
        <a:p>
          <a:r>
            <a:rPr lang="en-IN" b="1" dirty="0"/>
            <a:t>Clean Slate Brand</a:t>
          </a:r>
          <a:endParaRPr lang="en-IN" dirty="0"/>
        </a:p>
      </dgm:t>
    </dgm:pt>
    <dgm:pt modelId="{F7E313B6-3932-43C6-AB87-97EFCD769068}" type="parTrans" cxnId="{E2DB9E48-99D7-42DB-816B-03C3787349F4}">
      <dgm:prSet/>
      <dgm:spPr/>
      <dgm:t>
        <a:bodyPr/>
        <a:lstStyle/>
        <a:p>
          <a:endParaRPr lang="en-IN"/>
        </a:p>
      </dgm:t>
    </dgm:pt>
    <dgm:pt modelId="{22E72E9B-15B0-4648-9EAE-10779E0E6EE0}" type="sibTrans" cxnId="{E2DB9E48-99D7-42DB-816B-03C3787349F4}">
      <dgm:prSet/>
      <dgm:spPr/>
      <dgm:t>
        <a:bodyPr/>
        <a:lstStyle/>
        <a:p>
          <a:endParaRPr lang="en-IN"/>
        </a:p>
      </dgm:t>
    </dgm:pt>
    <dgm:pt modelId="{802E8F27-2EF1-4ACB-8486-4D54A1766A0F}">
      <dgm:prSet phldrT="[Text]"/>
      <dgm:spPr/>
      <dgm:t>
        <a:bodyPr/>
        <a:lstStyle/>
        <a:p>
          <a:r>
            <a:rPr lang="en-IN" b="1"/>
            <a:t>Private Brand</a:t>
          </a:r>
          <a:endParaRPr lang="en-IN" dirty="0"/>
        </a:p>
      </dgm:t>
    </dgm:pt>
    <dgm:pt modelId="{E0A71728-7488-43A5-95DE-3E3FCA7CC2AD}" type="parTrans" cxnId="{072E9F4F-608F-4579-B155-F3D25D4679F5}">
      <dgm:prSet/>
      <dgm:spPr/>
      <dgm:t>
        <a:bodyPr/>
        <a:lstStyle/>
        <a:p>
          <a:endParaRPr lang="en-IN"/>
        </a:p>
      </dgm:t>
    </dgm:pt>
    <dgm:pt modelId="{FEF933A6-438D-469E-8ECA-4E46CC341CEC}" type="sibTrans" cxnId="{072E9F4F-608F-4579-B155-F3D25D4679F5}">
      <dgm:prSet/>
      <dgm:spPr/>
      <dgm:t>
        <a:bodyPr/>
        <a:lstStyle/>
        <a:p>
          <a:endParaRPr lang="en-IN"/>
        </a:p>
      </dgm:t>
    </dgm:pt>
    <dgm:pt modelId="{4B0834DE-C447-4D80-9242-5947DB816BA9}">
      <dgm:prSet phldrT="[Text]"/>
      <dgm:spPr/>
      <dgm:t>
        <a:bodyPr/>
        <a:lstStyle/>
        <a:p>
          <a:r>
            <a:rPr lang="en-IN" b="1"/>
            <a:t>Employer Brand</a:t>
          </a:r>
          <a:endParaRPr lang="en-IN" dirty="0"/>
        </a:p>
      </dgm:t>
    </dgm:pt>
    <dgm:pt modelId="{CA086EDF-B005-4673-A267-1BE526010F03}" type="parTrans" cxnId="{F8C4BBD8-54DC-4304-9448-D5047EC9682E}">
      <dgm:prSet/>
      <dgm:spPr/>
      <dgm:t>
        <a:bodyPr/>
        <a:lstStyle/>
        <a:p>
          <a:endParaRPr lang="en-IN"/>
        </a:p>
      </dgm:t>
    </dgm:pt>
    <dgm:pt modelId="{F5703CD5-DA8F-4537-9170-25D1F512FED4}" type="sibTrans" cxnId="{F8C4BBD8-54DC-4304-9448-D5047EC9682E}">
      <dgm:prSet/>
      <dgm:spPr/>
      <dgm:t>
        <a:bodyPr/>
        <a:lstStyle/>
        <a:p>
          <a:endParaRPr lang="en-IN"/>
        </a:p>
      </dgm:t>
    </dgm:pt>
    <dgm:pt modelId="{4DB31FDA-0425-4F49-84E7-84D6D0B981A6}" type="pres">
      <dgm:prSet presAssocID="{F3B1F2F0-64B6-47EA-A6FB-FF9A9FF7EB30}" presName="diagram" presStyleCnt="0">
        <dgm:presLayoutVars>
          <dgm:dir/>
          <dgm:resizeHandles val="exact"/>
        </dgm:presLayoutVars>
      </dgm:prSet>
      <dgm:spPr/>
    </dgm:pt>
    <dgm:pt modelId="{2B407C12-FF01-46F1-94EA-CBA139EDBBAB}" type="pres">
      <dgm:prSet presAssocID="{D2D36649-9318-41CF-991C-407EE48CBA41}" presName="node" presStyleLbl="node1" presStyleIdx="0" presStyleCnt="11">
        <dgm:presLayoutVars>
          <dgm:bulletEnabled val="1"/>
        </dgm:presLayoutVars>
      </dgm:prSet>
      <dgm:spPr/>
    </dgm:pt>
    <dgm:pt modelId="{F6857750-B776-46C1-8962-8653669F1B90}" type="pres">
      <dgm:prSet presAssocID="{F9CCCEE9-9871-4DBE-B898-CB6DC7DDFEEE}" presName="sibTrans" presStyleCnt="0"/>
      <dgm:spPr/>
    </dgm:pt>
    <dgm:pt modelId="{38634C67-F927-4CE6-BA51-993EDAC81D12}" type="pres">
      <dgm:prSet presAssocID="{B517F4C6-AF3C-43B2-AE94-688E8E605DFA}" presName="node" presStyleLbl="node1" presStyleIdx="1" presStyleCnt="11">
        <dgm:presLayoutVars>
          <dgm:bulletEnabled val="1"/>
        </dgm:presLayoutVars>
      </dgm:prSet>
      <dgm:spPr/>
    </dgm:pt>
    <dgm:pt modelId="{98DE5214-3CF6-461A-AED5-EC42AE12DA73}" type="pres">
      <dgm:prSet presAssocID="{0066684C-D066-497A-9EE4-405B8FDDB7E6}" presName="sibTrans" presStyleCnt="0"/>
      <dgm:spPr/>
    </dgm:pt>
    <dgm:pt modelId="{9C4FC647-2326-474B-AB02-B31DAEE55427}" type="pres">
      <dgm:prSet presAssocID="{ECA1287B-0C17-4B1E-B134-62C85D7B43D3}" presName="node" presStyleLbl="node1" presStyleIdx="2" presStyleCnt="11">
        <dgm:presLayoutVars>
          <dgm:bulletEnabled val="1"/>
        </dgm:presLayoutVars>
      </dgm:prSet>
      <dgm:spPr/>
    </dgm:pt>
    <dgm:pt modelId="{5E92C107-F8CA-4B5D-A08A-6FE0A6E574A3}" type="pres">
      <dgm:prSet presAssocID="{1DE3C03F-DEF9-49A1-8238-472F9E966EAA}" presName="sibTrans" presStyleCnt="0"/>
      <dgm:spPr/>
    </dgm:pt>
    <dgm:pt modelId="{A69A6BE4-1457-453E-B221-D6C3B6F3675C}" type="pres">
      <dgm:prSet presAssocID="{F6124C79-1324-405F-AB24-25A91B1581BF}" presName="node" presStyleLbl="node1" presStyleIdx="3" presStyleCnt="11">
        <dgm:presLayoutVars>
          <dgm:bulletEnabled val="1"/>
        </dgm:presLayoutVars>
      </dgm:prSet>
      <dgm:spPr/>
    </dgm:pt>
    <dgm:pt modelId="{6AE75872-335F-460A-92DF-7681CDBEDE26}" type="pres">
      <dgm:prSet presAssocID="{7D9737EE-BC05-4970-B925-0CD319F8BA54}" presName="sibTrans" presStyleCnt="0"/>
      <dgm:spPr/>
    </dgm:pt>
    <dgm:pt modelId="{809DF0B2-001F-4F0D-A4DE-7C445635AF0B}" type="pres">
      <dgm:prSet presAssocID="{3977D8F2-52EE-4168-A5A7-4CAE145DF720}" presName="node" presStyleLbl="node1" presStyleIdx="4" presStyleCnt="11">
        <dgm:presLayoutVars>
          <dgm:bulletEnabled val="1"/>
        </dgm:presLayoutVars>
      </dgm:prSet>
      <dgm:spPr/>
    </dgm:pt>
    <dgm:pt modelId="{9951C99C-BE94-42D0-9175-012A827EEE8D}" type="pres">
      <dgm:prSet presAssocID="{B8E2E7AA-052C-4AF7-8A22-F352626FE758}" presName="sibTrans" presStyleCnt="0"/>
      <dgm:spPr/>
    </dgm:pt>
    <dgm:pt modelId="{48ED79E2-C8CA-49DB-829B-FEDF23FC983F}" type="pres">
      <dgm:prSet presAssocID="{EC125AE3-7BAA-4C91-9C9C-EAF9BAAC5142}" presName="node" presStyleLbl="node1" presStyleIdx="5" presStyleCnt="11">
        <dgm:presLayoutVars>
          <dgm:bulletEnabled val="1"/>
        </dgm:presLayoutVars>
      </dgm:prSet>
      <dgm:spPr/>
    </dgm:pt>
    <dgm:pt modelId="{3C88FF2F-EDC7-4F0C-8CFB-BCC0897ECD79}" type="pres">
      <dgm:prSet presAssocID="{501C26FD-841F-42C3-8A0B-F59FF4FF451B}" presName="sibTrans" presStyleCnt="0"/>
      <dgm:spPr/>
    </dgm:pt>
    <dgm:pt modelId="{B9527AA9-3BEC-4D57-A6C5-081E090E4EA5}" type="pres">
      <dgm:prSet presAssocID="{98784F96-9773-4813-B611-6749FD2114A8}" presName="node" presStyleLbl="node1" presStyleIdx="6" presStyleCnt="11">
        <dgm:presLayoutVars>
          <dgm:bulletEnabled val="1"/>
        </dgm:presLayoutVars>
      </dgm:prSet>
      <dgm:spPr/>
    </dgm:pt>
    <dgm:pt modelId="{AC2CB472-748A-439A-80E9-33CA14690B51}" type="pres">
      <dgm:prSet presAssocID="{92F2F6B3-F91B-4E8C-9229-D68C8B4F297E}" presName="sibTrans" presStyleCnt="0"/>
      <dgm:spPr/>
    </dgm:pt>
    <dgm:pt modelId="{18155B9C-4AD4-4A98-ABDE-448103CA1404}" type="pres">
      <dgm:prSet presAssocID="{541F1878-CBE9-4C94-A02C-800C444D8E51}" presName="node" presStyleLbl="node1" presStyleIdx="7" presStyleCnt="11">
        <dgm:presLayoutVars>
          <dgm:bulletEnabled val="1"/>
        </dgm:presLayoutVars>
      </dgm:prSet>
      <dgm:spPr/>
    </dgm:pt>
    <dgm:pt modelId="{F0F50F9E-2963-4DC7-BB54-1B98D5B5F08B}" type="pres">
      <dgm:prSet presAssocID="{E9CB8063-13FA-42C2-B979-81F70E53E967}" presName="sibTrans" presStyleCnt="0"/>
      <dgm:spPr/>
    </dgm:pt>
    <dgm:pt modelId="{C5C41320-F23A-4B8F-ADAF-5CE65BF9704C}" type="pres">
      <dgm:prSet presAssocID="{15B31597-F4BC-40FA-87A1-3845E1E666BE}" presName="node" presStyleLbl="node1" presStyleIdx="8" presStyleCnt="11">
        <dgm:presLayoutVars>
          <dgm:bulletEnabled val="1"/>
        </dgm:presLayoutVars>
      </dgm:prSet>
      <dgm:spPr/>
    </dgm:pt>
    <dgm:pt modelId="{8C283BE0-45A3-46A6-9F0A-D8B1D8F946BA}" type="pres">
      <dgm:prSet presAssocID="{22E72E9B-15B0-4648-9EAE-10779E0E6EE0}" presName="sibTrans" presStyleCnt="0"/>
      <dgm:spPr/>
    </dgm:pt>
    <dgm:pt modelId="{BE620FDC-E7FE-4F30-84AB-92A431FF7741}" type="pres">
      <dgm:prSet presAssocID="{802E8F27-2EF1-4ACB-8486-4D54A1766A0F}" presName="node" presStyleLbl="node1" presStyleIdx="9" presStyleCnt="11">
        <dgm:presLayoutVars>
          <dgm:bulletEnabled val="1"/>
        </dgm:presLayoutVars>
      </dgm:prSet>
      <dgm:spPr/>
    </dgm:pt>
    <dgm:pt modelId="{A4A5D2C9-40DC-4279-B4C5-87CA2DCE4B69}" type="pres">
      <dgm:prSet presAssocID="{FEF933A6-438D-469E-8ECA-4E46CC341CEC}" presName="sibTrans" presStyleCnt="0"/>
      <dgm:spPr/>
    </dgm:pt>
    <dgm:pt modelId="{FA894C5F-1ECB-4ACB-A69F-CD69FD421A93}" type="pres">
      <dgm:prSet presAssocID="{4B0834DE-C447-4D80-9242-5947DB816BA9}" presName="node" presStyleLbl="node1" presStyleIdx="10" presStyleCnt="11">
        <dgm:presLayoutVars>
          <dgm:bulletEnabled val="1"/>
        </dgm:presLayoutVars>
      </dgm:prSet>
      <dgm:spPr/>
    </dgm:pt>
  </dgm:ptLst>
  <dgm:cxnLst>
    <dgm:cxn modelId="{C173792E-2017-4736-B8FC-A646A9F032D0}" type="presOf" srcId="{98784F96-9773-4813-B611-6749FD2114A8}" destId="{B9527AA9-3BEC-4D57-A6C5-081E090E4EA5}" srcOrd="0" destOrd="0" presId="urn:microsoft.com/office/officeart/2005/8/layout/default"/>
    <dgm:cxn modelId="{374DFB35-5063-4F4F-B09E-5F215C80314A}" type="presOf" srcId="{15B31597-F4BC-40FA-87A1-3845E1E666BE}" destId="{C5C41320-F23A-4B8F-ADAF-5CE65BF9704C}" srcOrd="0" destOrd="0" presId="urn:microsoft.com/office/officeart/2005/8/layout/default"/>
    <dgm:cxn modelId="{C4941137-F453-4ACB-BC3F-405110BBA867}" type="presOf" srcId="{F3B1F2F0-64B6-47EA-A6FB-FF9A9FF7EB30}" destId="{4DB31FDA-0425-4F49-84E7-84D6D0B981A6}" srcOrd="0" destOrd="0" presId="urn:microsoft.com/office/officeart/2005/8/layout/default"/>
    <dgm:cxn modelId="{AB8D2F40-A051-42BE-93AC-1EE10892C84C}" type="presOf" srcId="{ECA1287B-0C17-4B1E-B134-62C85D7B43D3}" destId="{9C4FC647-2326-474B-AB02-B31DAEE55427}" srcOrd="0" destOrd="0" presId="urn:microsoft.com/office/officeart/2005/8/layout/default"/>
    <dgm:cxn modelId="{391C9C5B-59AC-43D6-A385-9D28B656EFF0}" srcId="{F3B1F2F0-64B6-47EA-A6FB-FF9A9FF7EB30}" destId="{F6124C79-1324-405F-AB24-25A91B1581BF}" srcOrd="3" destOrd="0" parTransId="{1948A0ED-F014-4E39-AB6A-6826E2E43456}" sibTransId="{7D9737EE-BC05-4970-B925-0CD319F8BA54}"/>
    <dgm:cxn modelId="{E71A8342-4B6D-4F35-BFBB-89710D03A524}" type="presOf" srcId="{D2D36649-9318-41CF-991C-407EE48CBA41}" destId="{2B407C12-FF01-46F1-94EA-CBA139EDBBAB}" srcOrd="0" destOrd="0" presId="urn:microsoft.com/office/officeart/2005/8/layout/default"/>
    <dgm:cxn modelId="{31431147-5869-4BA6-B267-A10500C0AFB9}" type="presOf" srcId="{4B0834DE-C447-4D80-9242-5947DB816BA9}" destId="{FA894C5F-1ECB-4ACB-A69F-CD69FD421A93}" srcOrd="0" destOrd="0" presId="urn:microsoft.com/office/officeart/2005/8/layout/default"/>
    <dgm:cxn modelId="{E2DB9E48-99D7-42DB-816B-03C3787349F4}" srcId="{F3B1F2F0-64B6-47EA-A6FB-FF9A9FF7EB30}" destId="{15B31597-F4BC-40FA-87A1-3845E1E666BE}" srcOrd="8" destOrd="0" parTransId="{F7E313B6-3932-43C6-AB87-97EFCD769068}" sibTransId="{22E72E9B-15B0-4648-9EAE-10779E0E6EE0}"/>
    <dgm:cxn modelId="{072E9F4F-608F-4579-B155-F3D25D4679F5}" srcId="{F3B1F2F0-64B6-47EA-A6FB-FF9A9FF7EB30}" destId="{802E8F27-2EF1-4ACB-8486-4D54A1766A0F}" srcOrd="9" destOrd="0" parTransId="{E0A71728-7488-43A5-95DE-3E3FCA7CC2AD}" sibTransId="{FEF933A6-438D-469E-8ECA-4E46CC341CEC}"/>
    <dgm:cxn modelId="{29133D8E-5D04-40DF-8A13-C0235C2FC5DD}" type="presOf" srcId="{541F1878-CBE9-4C94-A02C-800C444D8E51}" destId="{18155B9C-4AD4-4A98-ABDE-448103CA1404}" srcOrd="0" destOrd="0" presId="urn:microsoft.com/office/officeart/2005/8/layout/default"/>
    <dgm:cxn modelId="{5828BA93-4828-4E1D-BB29-CA2EFB5C8E40}" type="presOf" srcId="{3977D8F2-52EE-4168-A5A7-4CAE145DF720}" destId="{809DF0B2-001F-4F0D-A4DE-7C445635AF0B}" srcOrd="0" destOrd="0" presId="urn:microsoft.com/office/officeart/2005/8/layout/default"/>
    <dgm:cxn modelId="{B429CAA6-E26A-42E8-A485-18F9C9140592}" srcId="{F3B1F2F0-64B6-47EA-A6FB-FF9A9FF7EB30}" destId="{3977D8F2-52EE-4168-A5A7-4CAE145DF720}" srcOrd="4" destOrd="0" parTransId="{1851BC34-C599-48E7-8293-3079C2415442}" sibTransId="{B8E2E7AA-052C-4AF7-8A22-F352626FE758}"/>
    <dgm:cxn modelId="{E282F5B0-1262-49FD-BB55-113C1334FA8D}" srcId="{F3B1F2F0-64B6-47EA-A6FB-FF9A9FF7EB30}" destId="{541F1878-CBE9-4C94-A02C-800C444D8E51}" srcOrd="7" destOrd="0" parTransId="{FD3A0354-441F-4E99-81C0-3B04E85080AE}" sibTransId="{E9CB8063-13FA-42C2-B979-81F70E53E967}"/>
    <dgm:cxn modelId="{2E20F7B2-42CC-449C-AF89-BC4AF2A641E8}" type="presOf" srcId="{B517F4C6-AF3C-43B2-AE94-688E8E605DFA}" destId="{38634C67-F927-4CE6-BA51-993EDAC81D12}" srcOrd="0" destOrd="0" presId="urn:microsoft.com/office/officeart/2005/8/layout/default"/>
    <dgm:cxn modelId="{7F7B54B7-A386-464E-8752-525FF6A3588A}" type="presOf" srcId="{EC125AE3-7BAA-4C91-9C9C-EAF9BAAC5142}" destId="{48ED79E2-C8CA-49DB-829B-FEDF23FC983F}" srcOrd="0" destOrd="0" presId="urn:microsoft.com/office/officeart/2005/8/layout/default"/>
    <dgm:cxn modelId="{CBE8C7C3-C82E-46C3-9345-B22D156174B4}" srcId="{F3B1F2F0-64B6-47EA-A6FB-FF9A9FF7EB30}" destId="{EC125AE3-7BAA-4C91-9C9C-EAF9BAAC5142}" srcOrd="5" destOrd="0" parTransId="{2AAC26E4-64D0-43F4-9778-AD634FABDBA3}" sibTransId="{501C26FD-841F-42C3-8A0B-F59FF4FF451B}"/>
    <dgm:cxn modelId="{36F8F1C5-6795-4E45-BBC2-1B95CF1B9B94}" type="presOf" srcId="{F6124C79-1324-405F-AB24-25A91B1581BF}" destId="{A69A6BE4-1457-453E-B221-D6C3B6F3675C}" srcOrd="0" destOrd="0" presId="urn:microsoft.com/office/officeart/2005/8/layout/default"/>
    <dgm:cxn modelId="{CD875FC6-54D3-43DF-A857-C9DFBA81761C}" srcId="{F3B1F2F0-64B6-47EA-A6FB-FF9A9FF7EB30}" destId="{ECA1287B-0C17-4B1E-B134-62C85D7B43D3}" srcOrd="2" destOrd="0" parTransId="{BC6BCF53-AF75-4B61-AF5A-623FF024F89D}" sibTransId="{1DE3C03F-DEF9-49A1-8238-472F9E966EAA}"/>
    <dgm:cxn modelId="{A24032CC-B6E8-4642-94B0-19E1F15A1339}" srcId="{F3B1F2F0-64B6-47EA-A6FB-FF9A9FF7EB30}" destId="{D2D36649-9318-41CF-991C-407EE48CBA41}" srcOrd="0" destOrd="0" parTransId="{6ACFC156-AEC0-42E8-A58A-9098EB67C77A}" sibTransId="{F9CCCEE9-9871-4DBE-B898-CB6DC7DDFEEE}"/>
    <dgm:cxn modelId="{F8C4BBD8-54DC-4304-9448-D5047EC9682E}" srcId="{F3B1F2F0-64B6-47EA-A6FB-FF9A9FF7EB30}" destId="{4B0834DE-C447-4D80-9242-5947DB816BA9}" srcOrd="10" destOrd="0" parTransId="{CA086EDF-B005-4673-A267-1BE526010F03}" sibTransId="{F5703CD5-DA8F-4537-9170-25D1F512FED4}"/>
    <dgm:cxn modelId="{AE017CEC-C854-49DD-A033-9087F0E261A8}" srcId="{F3B1F2F0-64B6-47EA-A6FB-FF9A9FF7EB30}" destId="{B517F4C6-AF3C-43B2-AE94-688E8E605DFA}" srcOrd="1" destOrd="0" parTransId="{4C6A2292-E07F-4607-9E9E-DB7B5F698B8A}" sibTransId="{0066684C-D066-497A-9EE4-405B8FDDB7E6}"/>
    <dgm:cxn modelId="{E739C5ED-016B-4C00-8E60-B49B3556B429}" type="presOf" srcId="{802E8F27-2EF1-4ACB-8486-4D54A1766A0F}" destId="{BE620FDC-E7FE-4F30-84AB-92A431FF7741}" srcOrd="0" destOrd="0" presId="urn:microsoft.com/office/officeart/2005/8/layout/default"/>
    <dgm:cxn modelId="{4E41E5F3-B920-4F6B-89E3-A6FA78BA944B}" srcId="{F3B1F2F0-64B6-47EA-A6FB-FF9A9FF7EB30}" destId="{98784F96-9773-4813-B611-6749FD2114A8}" srcOrd="6" destOrd="0" parTransId="{096DE586-AF77-489E-989C-29DED94DB524}" sibTransId="{92F2F6B3-F91B-4E8C-9229-D68C8B4F297E}"/>
    <dgm:cxn modelId="{8A39AABC-ED62-4874-8047-3D7AB836EB5F}" type="presParOf" srcId="{4DB31FDA-0425-4F49-84E7-84D6D0B981A6}" destId="{2B407C12-FF01-46F1-94EA-CBA139EDBBAB}" srcOrd="0" destOrd="0" presId="urn:microsoft.com/office/officeart/2005/8/layout/default"/>
    <dgm:cxn modelId="{22A9A8B8-01AD-4BAD-8083-E2B3E2A6ABEE}" type="presParOf" srcId="{4DB31FDA-0425-4F49-84E7-84D6D0B981A6}" destId="{F6857750-B776-46C1-8962-8653669F1B90}" srcOrd="1" destOrd="0" presId="urn:microsoft.com/office/officeart/2005/8/layout/default"/>
    <dgm:cxn modelId="{7F5DEB6A-A368-45A1-A698-CBEC88F00285}" type="presParOf" srcId="{4DB31FDA-0425-4F49-84E7-84D6D0B981A6}" destId="{38634C67-F927-4CE6-BA51-993EDAC81D12}" srcOrd="2" destOrd="0" presId="urn:microsoft.com/office/officeart/2005/8/layout/default"/>
    <dgm:cxn modelId="{0BB5D98E-8910-4FC3-BD6B-FCAFB52BC6BD}" type="presParOf" srcId="{4DB31FDA-0425-4F49-84E7-84D6D0B981A6}" destId="{98DE5214-3CF6-461A-AED5-EC42AE12DA73}" srcOrd="3" destOrd="0" presId="urn:microsoft.com/office/officeart/2005/8/layout/default"/>
    <dgm:cxn modelId="{12A657F5-6204-4337-A61C-63FAECEEAC52}" type="presParOf" srcId="{4DB31FDA-0425-4F49-84E7-84D6D0B981A6}" destId="{9C4FC647-2326-474B-AB02-B31DAEE55427}" srcOrd="4" destOrd="0" presId="urn:microsoft.com/office/officeart/2005/8/layout/default"/>
    <dgm:cxn modelId="{461B675B-4F42-43F8-B106-88C78F16E49B}" type="presParOf" srcId="{4DB31FDA-0425-4F49-84E7-84D6D0B981A6}" destId="{5E92C107-F8CA-4B5D-A08A-6FE0A6E574A3}" srcOrd="5" destOrd="0" presId="urn:microsoft.com/office/officeart/2005/8/layout/default"/>
    <dgm:cxn modelId="{12C87ACF-6590-4C7E-A858-B3C463D0F5CB}" type="presParOf" srcId="{4DB31FDA-0425-4F49-84E7-84D6D0B981A6}" destId="{A69A6BE4-1457-453E-B221-D6C3B6F3675C}" srcOrd="6" destOrd="0" presId="urn:microsoft.com/office/officeart/2005/8/layout/default"/>
    <dgm:cxn modelId="{128799EB-DBFB-4E75-A383-D2567769F4F0}" type="presParOf" srcId="{4DB31FDA-0425-4F49-84E7-84D6D0B981A6}" destId="{6AE75872-335F-460A-92DF-7681CDBEDE26}" srcOrd="7" destOrd="0" presId="urn:microsoft.com/office/officeart/2005/8/layout/default"/>
    <dgm:cxn modelId="{98260747-7492-447F-8BAC-CE4B1D2991D8}" type="presParOf" srcId="{4DB31FDA-0425-4F49-84E7-84D6D0B981A6}" destId="{809DF0B2-001F-4F0D-A4DE-7C445635AF0B}" srcOrd="8" destOrd="0" presId="urn:microsoft.com/office/officeart/2005/8/layout/default"/>
    <dgm:cxn modelId="{20B32420-8964-4A17-BF85-1EC10C551434}" type="presParOf" srcId="{4DB31FDA-0425-4F49-84E7-84D6D0B981A6}" destId="{9951C99C-BE94-42D0-9175-012A827EEE8D}" srcOrd="9" destOrd="0" presId="urn:microsoft.com/office/officeart/2005/8/layout/default"/>
    <dgm:cxn modelId="{3BB27A2F-151B-4367-AB55-1B1F6D67C88C}" type="presParOf" srcId="{4DB31FDA-0425-4F49-84E7-84D6D0B981A6}" destId="{48ED79E2-C8CA-49DB-829B-FEDF23FC983F}" srcOrd="10" destOrd="0" presId="urn:microsoft.com/office/officeart/2005/8/layout/default"/>
    <dgm:cxn modelId="{C8799C81-2803-4001-8129-F67E9C953ADC}" type="presParOf" srcId="{4DB31FDA-0425-4F49-84E7-84D6D0B981A6}" destId="{3C88FF2F-EDC7-4F0C-8CFB-BCC0897ECD79}" srcOrd="11" destOrd="0" presId="urn:microsoft.com/office/officeart/2005/8/layout/default"/>
    <dgm:cxn modelId="{0282E3DE-076C-4B1A-B8BD-B9CD8397187E}" type="presParOf" srcId="{4DB31FDA-0425-4F49-84E7-84D6D0B981A6}" destId="{B9527AA9-3BEC-4D57-A6C5-081E090E4EA5}" srcOrd="12" destOrd="0" presId="urn:microsoft.com/office/officeart/2005/8/layout/default"/>
    <dgm:cxn modelId="{A6BA6FFE-A68F-450B-914D-72A729ECE84B}" type="presParOf" srcId="{4DB31FDA-0425-4F49-84E7-84D6D0B981A6}" destId="{AC2CB472-748A-439A-80E9-33CA14690B51}" srcOrd="13" destOrd="0" presId="urn:microsoft.com/office/officeart/2005/8/layout/default"/>
    <dgm:cxn modelId="{E3ACFC6A-B8EB-4785-AE95-7B1C3B560F9B}" type="presParOf" srcId="{4DB31FDA-0425-4F49-84E7-84D6D0B981A6}" destId="{18155B9C-4AD4-4A98-ABDE-448103CA1404}" srcOrd="14" destOrd="0" presId="urn:microsoft.com/office/officeart/2005/8/layout/default"/>
    <dgm:cxn modelId="{67560F1B-F95A-4087-9517-0BF40B8E21BF}" type="presParOf" srcId="{4DB31FDA-0425-4F49-84E7-84D6D0B981A6}" destId="{F0F50F9E-2963-4DC7-BB54-1B98D5B5F08B}" srcOrd="15" destOrd="0" presId="urn:microsoft.com/office/officeart/2005/8/layout/default"/>
    <dgm:cxn modelId="{C89ACFF7-4CEF-4EAD-8B71-774FBE2D0E79}" type="presParOf" srcId="{4DB31FDA-0425-4F49-84E7-84D6D0B981A6}" destId="{C5C41320-F23A-4B8F-ADAF-5CE65BF9704C}" srcOrd="16" destOrd="0" presId="urn:microsoft.com/office/officeart/2005/8/layout/default"/>
    <dgm:cxn modelId="{CBA2E0CD-D911-41F4-A586-860051F96D8B}" type="presParOf" srcId="{4DB31FDA-0425-4F49-84E7-84D6D0B981A6}" destId="{8C283BE0-45A3-46A6-9F0A-D8B1D8F946BA}" srcOrd="17" destOrd="0" presId="urn:microsoft.com/office/officeart/2005/8/layout/default"/>
    <dgm:cxn modelId="{F9F34CF6-FB14-4B3B-9BFA-673977C52003}" type="presParOf" srcId="{4DB31FDA-0425-4F49-84E7-84D6D0B981A6}" destId="{BE620FDC-E7FE-4F30-84AB-92A431FF7741}" srcOrd="18" destOrd="0" presId="urn:microsoft.com/office/officeart/2005/8/layout/default"/>
    <dgm:cxn modelId="{48930F07-D20B-4BF2-8DED-15864BADD838}" type="presParOf" srcId="{4DB31FDA-0425-4F49-84E7-84D6D0B981A6}" destId="{A4A5D2C9-40DC-4279-B4C5-87CA2DCE4B69}" srcOrd="19" destOrd="0" presId="urn:microsoft.com/office/officeart/2005/8/layout/default"/>
    <dgm:cxn modelId="{7C225873-AD9B-470A-9205-22E96220F319}" type="presParOf" srcId="{4DB31FDA-0425-4F49-84E7-84D6D0B981A6}" destId="{FA894C5F-1ECB-4ACB-A69F-CD69FD421A93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8900CA-7412-44C9-B830-D77D792A476F}">
      <dsp:nvSpPr>
        <dsp:cNvPr id="0" name=""/>
        <dsp:cNvSpPr/>
      </dsp:nvSpPr>
      <dsp:spPr>
        <a:xfrm>
          <a:off x="0" y="419837"/>
          <a:ext cx="10515600" cy="5040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44729E-FB91-4D57-8163-598CAA6C7DC0}">
      <dsp:nvSpPr>
        <dsp:cNvPr id="0" name=""/>
        <dsp:cNvSpPr/>
      </dsp:nvSpPr>
      <dsp:spPr>
        <a:xfrm>
          <a:off x="525780" y="124636"/>
          <a:ext cx="7360920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IN" sz="2000" b="1" kern="1200" dirty="0"/>
            <a:t>Economies of scale in production and distribution</a:t>
          </a:r>
          <a:endParaRPr lang="en-IN" sz="2000" kern="1200" dirty="0"/>
        </a:p>
      </dsp:txBody>
      <dsp:txXfrm>
        <a:off x="554601" y="153457"/>
        <a:ext cx="7303278" cy="532758"/>
      </dsp:txXfrm>
    </dsp:sp>
    <dsp:sp modelId="{1A04EF66-7F98-42D3-9709-8C985E244C31}">
      <dsp:nvSpPr>
        <dsp:cNvPr id="0" name=""/>
        <dsp:cNvSpPr/>
      </dsp:nvSpPr>
      <dsp:spPr>
        <a:xfrm>
          <a:off x="0" y="1327037"/>
          <a:ext cx="10515600" cy="5040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E6EBC6-7127-4D83-B9AA-6743E2395F98}">
      <dsp:nvSpPr>
        <dsp:cNvPr id="0" name=""/>
        <dsp:cNvSpPr/>
      </dsp:nvSpPr>
      <dsp:spPr>
        <a:xfrm>
          <a:off x="525780" y="1031837"/>
          <a:ext cx="7360920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IN" sz="2000" b="1" kern="1200"/>
            <a:t>Lower marketing costs</a:t>
          </a:r>
          <a:endParaRPr lang="en-IN" sz="2000" kern="1200"/>
        </a:p>
      </dsp:txBody>
      <dsp:txXfrm>
        <a:off x="554601" y="1060658"/>
        <a:ext cx="7303278" cy="532758"/>
      </dsp:txXfrm>
    </dsp:sp>
    <dsp:sp modelId="{58F21019-15AB-4682-B642-23B6AC7D25DB}">
      <dsp:nvSpPr>
        <dsp:cNvPr id="0" name=""/>
        <dsp:cNvSpPr/>
      </dsp:nvSpPr>
      <dsp:spPr>
        <a:xfrm>
          <a:off x="0" y="2234237"/>
          <a:ext cx="10515600" cy="5040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4EFA30-547A-4378-961E-0A3FD1135B7C}">
      <dsp:nvSpPr>
        <dsp:cNvPr id="0" name=""/>
        <dsp:cNvSpPr/>
      </dsp:nvSpPr>
      <dsp:spPr>
        <a:xfrm>
          <a:off x="525780" y="1939037"/>
          <a:ext cx="7360920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IN" sz="2000" b="1" kern="1200"/>
            <a:t>Higher power and wider scope</a:t>
          </a:r>
          <a:endParaRPr lang="en-IN" sz="2000" kern="1200"/>
        </a:p>
      </dsp:txBody>
      <dsp:txXfrm>
        <a:off x="554601" y="1967858"/>
        <a:ext cx="7303278" cy="532758"/>
      </dsp:txXfrm>
    </dsp:sp>
    <dsp:sp modelId="{6997D57F-249D-4EDD-92A8-C370DF1AE398}">
      <dsp:nvSpPr>
        <dsp:cNvPr id="0" name=""/>
        <dsp:cNvSpPr/>
      </dsp:nvSpPr>
      <dsp:spPr>
        <a:xfrm>
          <a:off x="0" y="3141437"/>
          <a:ext cx="10515600" cy="5040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4B95D6-2508-43C3-8568-209FF67509F5}">
      <dsp:nvSpPr>
        <dsp:cNvPr id="0" name=""/>
        <dsp:cNvSpPr/>
      </dsp:nvSpPr>
      <dsp:spPr>
        <a:xfrm>
          <a:off x="525780" y="2846237"/>
          <a:ext cx="7360920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IN" sz="2000" b="1" kern="1200"/>
            <a:t>Consistency in brand image</a:t>
          </a:r>
          <a:endParaRPr lang="en-IN" sz="2000" kern="1200"/>
        </a:p>
      </dsp:txBody>
      <dsp:txXfrm>
        <a:off x="554601" y="2875058"/>
        <a:ext cx="7303278" cy="532758"/>
      </dsp:txXfrm>
    </dsp:sp>
    <dsp:sp modelId="{4BBE5CCB-06B6-4A0C-9CCF-A2E8CF89E0F7}">
      <dsp:nvSpPr>
        <dsp:cNvPr id="0" name=""/>
        <dsp:cNvSpPr/>
      </dsp:nvSpPr>
      <dsp:spPr>
        <a:xfrm>
          <a:off x="0" y="4048637"/>
          <a:ext cx="10515600" cy="5040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2DF79C-14BA-466A-B8BE-D68D0D89ACBF}">
      <dsp:nvSpPr>
        <dsp:cNvPr id="0" name=""/>
        <dsp:cNvSpPr/>
      </dsp:nvSpPr>
      <dsp:spPr>
        <a:xfrm>
          <a:off x="525780" y="3753437"/>
          <a:ext cx="7360920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IN" sz="2000" b="1" kern="1200"/>
            <a:t>Leverage good ideas quickly and efficiently</a:t>
          </a:r>
          <a:endParaRPr lang="en-IN" sz="2000" kern="1200"/>
        </a:p>
      </dsp:txBody>
      <dsp:txXfrm>
        <a:off x="554601" y="3782258"/>
        <a:ext cx="7303278" cy="532758"/>
      </dsp:txXfrm>
    </dsp:sp>
    <dsp:sp modelId="{02D26C76-5E03-4E12-8918-A5D25F1CD2BB}">
      <dsp:nvSpPr>
        <dsp:cNvPr id="0" name=""/>
        <dsp:cNvSpPr/>
      </dsp:nvSpPr>
      <dsp:spPr>
        <a:xfrm>
          <a:off x="0" y="4955837"/>
          <a:ext cx="10515600" cy="5040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E42437-D8E8-40DD-BC8C-648E822C826F}">
      <dsp:nvSpPr>
        <dsp:cNvPr id="0" name=""/>
        <dsp:cNvSpPr/>
      </dsp:nvSpPr>
      <dsp:spPr>
        <a:xfrm>
          <a:off x="525780" y="4660637"/>
          <a:ext cx="7360920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IN" sz="2000" b="1" kern="1200"/>
            <a:t>Uniformity of marketing practices</a:t>
          </a:r>
          <a:endParaRPr lang="en-IN" sz="2000" kern="1200"/>
        </a:p>
      </dsp:txBody>
      <dsp:txXfrm>
        <a:off x="554601" y="4689458"/>
        <a:ext cx="7303278" cy="532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5F5859-DE33-4736-AAB4-56CB67BF9A3B}">
      <dsp:nvSpPr>
        <dsp:cNvPr id="0" name=""/>
        <dsp:cNvSpPr/>
      </dsp:nvSpPr>
      <dsp:spPr>
        <a:xfrm>
          <a:off x="3080" y="152186"/>
          <a:ext cx="2444055" cy="1466433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900" b="1" kern="1200" dirty="0"/>
            <a:t>Personal Brand</a:t>
          </a:r>
          <a:endParaRPr lang="en-IN" sz="2900" kern="1200" dirty="0"/>
        </a:p>
      </dsp:txBody>
      <dsp:txXfrm>
        <a:off x="3080" y="152186"/>
        <a:ext cx="2444055" cy="1466433"/>
      </dsp:txXfrm>
    </dsp:sp>
    <dsp:sp modelId="{142FB3C5-40DA-4ADA-A675-5928820A7B40}">
      <dsp:nvSpPr>
        <dsp:cNvPr id="0" name=""/>
        <dsp:cNvSpPr/>
      </dsp:nvSpPr>
      <dsp:spPr>
        <a:xfrm>
          <a:off x="2691541" y="152186"/>
          <a:ext cx="2444055" cy="1466433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4444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900" b="1" kern="1200" dirty="0"/>
            <a:t>Product Brand</a:t>
          </a:r>
          <a:endParaRPr lang="en-IN" sz="2900" kern="1200" dirty="0"/>
        </a:p>
      </dsp:txBody>
      <dsp:txXfrm>
        <a:off x="2691541" y="152186"/>
        <a:ext cx="2444055" cy="1466433"/>
      </dsp:txXfrm>
    </dsp:sp>
    <dsp:sp modelId="{EA161122-6CCF-48AC-95C6-98B6D627B4A5}">
      <dsp:nvSpPr>
        <dsp:cNvPr id="0" name=""/>
        <dsp:cNvSpPr/>
      </dsp:nvSpPr>
      <dsp:spPr>
        <a:xfrm>
          <a:off x="5380002" y="152186"/>
          <a:ext cx="2444055" cy="1466433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8889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900" b="1" kern="1200" dirty="0"/>
            <a:t>Service Brand</a:t>
          </a:r>
          <a:endParaRPr lang="en-IN" sz="2900" kern="1200" dirty="0"/>
        </a:p>
      </dsp:txBody>
      <dsp:txXfrm>
        <a:off x="5380002" y="152186"/>
        <a:ext cx="2444055" cy="1466433"/>
      </dsp:txXfrm>
    </dsp:sp>
    <dsp:sp modelId="{2DD473EA-E29B-41AF-AD41-E7D633EAF4A1}">
      <dsp:nvSpPr>
        <dsp:cNvPr id="0" name=""/>
        <dsp:cNvSpPr/>
      </dsp:nvSpPr>
      <dsp:spPr>
        <a:xfrm>
          <a:off x="8068463" y="152186"/>
          <a:ext cx="2444055" cy="1466433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900" b="1" kern="1200" dirty="0"/>
            <a:t>Corporate Brand</a:t>
          </a:r>
          <a:endParaRPr lang="en-IN" sz="2900" kern="1200" dirty="0"/>
        </a:p>
      </dsp:txBody>
      <dsp:txXfrm>
        <a:off x="8068463" y="152186"/>
        <a:ext cx="2444055" cy="1466433"/>
      </dsp:txXfrm>
    </dsp:sp>
    <dsp:sp modelId="{4D689EA0-8BCE-463D-ACE4-A89D04ECAF5F}">
      <dsp:nvSpPr>
        <dsp:cNvPr id="0" name=""/>
        <dsp:cNvSpPr/>
      </dsp:nvSpPr>
      <dsp:spPr>
        <a:xfrm>
          <a:off x="3080" y="1863025"/>
          <a:ext cx="2444055" cy="1466433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17778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900" b="1" kern="1200" dirty="0"/>
            <a:t>Investor Brand</a:t>
          </a:r>
          <a:endParaRPr lang="en-IN" sz="2900" kern="1200" dirty="0"/>
        </a:p>
      </dsp:txBody>
      <dsp:txXfrm>
        <a:off x="3080" y="1863025"/>
        <a:ext cx="2444055" cy="1466433"/>
      </dsp:txXfrm>
    </dsp:sp>
    <dsp:sp modelId="{602D0806-CF0A-4A0B-8F6E-7374F7466068}">
      <dsp:nvSpPr>
        <dsp:cNvPr id="0" name=""/>
        <dsp:cNvSpPr/>
      </dsp:nvSpPr>
      <dsp:spPr>
        <a:xfrm>
          <a:off x="2691541" y="1863025"/>
          <a:ext cx="2444055" cy="1466433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22222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900" b="1" kern="1200" dirty="0"/>
            <a:t>Non-Profit Brands or NGO Brand</a:t>
          </a:r>
          <a:endParaRPr lang="en-IN" sz="2900" kern="1200" dirty="0"/>
        </a:p>
      </dsp:txBody>
      <dsp:txXfrm>
        <a:off x="2691541" y="1863025"/>
        <a:ext cx="2444055" cy="1466433"/>
      </dsp:txXfrm>
    </dsp:sp>
    <dsp:sp modelId="{246B0626-224E-439A-AB04-4BBBC93ACF3F}">
      <dsp:nvSpPr>
        <dsp:cNvPr id="0" name=""/>
        <dsp:cNvSpPr/>
      </dsp:nvSpPr>
      <dsp:spPr>
        <a:xfrm>
          <a:off x="5380002" y="1863025"/>
          <a:ext cx="2444055" cy="1466433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900" b="1" kern="1200" dirty="0"/>
            <a:t>Public Brand</a:t>
          </a:r>
          <a:endParaRPr lang="en-IN" sz="2900" kern="1200" dirty="0"/>
        </a:p>
      </dsp:txBody>
      <dsp:txXfrm>
        <a:off x="5380002" y="1863025"/>
        <a:ext cx="2444055" cy="1466433"/>
      </dsp:txXfrm>
    </dsp:sp>
    <dsp:sp modelId="{C3D5978D-C6B0-4EBA-8D9D-29EDDD9A4E24}">
      <dsp:nvSpPr>
        <dsp:cNvPr id="0" name=""/>
        <dsp:cNvSpPr/>
      </dsp:nvSpPr>
      <dsp:spPr>
        <a:xfrm>
          <a:off x="8068463" y="1863025"/>
          <a:ext cx="2444055" cy="1466433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31111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900" b="1" kern="1200" dirty="0"/>
            <a:t>Activist Brand</a:t>
          </a:r>
          <a:endParaRPr lang="en-IN" sz="2900" kern="1200" dirty="0"/>
        </a:p>
      </dsp:txBody>
      <dsp:txXfrm>
        <a:off x="8068463" y="1863025"/>
        <a:ext cx="2444055" cy="1466433"/>
      </dsp:txXfrm>
    </dsp:sp>
    <dsp:sp modelId="{47B702AA-34EA-4F4B-BBE8-FA42BE9702BD}">
      <dsp:nvSpPr>
        <dsp:cNvPr id="0" name=""/>
        <dsp:cNvSpPr/>
      </dsp:nvSpPr>
      <dsp:spPr>
        <a:xfrm>
          <a:off x="2691541" y="3573864"/>
          <a:ext cx="2444055" cy="1466433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35556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900" b="1" kern="1200" dirty="0"/>
            <a:t>Place Brand</a:t>
          </a:r>
          <a:endParaRPr lang="en-IN" sz="2900" kern="1200" dirty="0"/>
        </a:p>
      </dsp:txBody>
      <dsp:txXfrm>
        <a:off x="2691541" y="3573864"/>
        <a:ext cx="2444055" cy="1466433"/>
      </dsp:txXfrm>
    </dsp:sp>
    <dsp:sp modelId="{7750C877-EC13-4ECB-A777-F41DEF462A51}">
      <dsp:nvSpPr>
        <dsp:cNvPr id="0" name=""/>
        <dsp:cNvSpPr/>
      </dsp:nvSpPr>
      <dsp:spPr>
        <a:xfrm>
          <a:off x="5380002" y="3573864"/>
          <a:ext cx="2444055" cy="1466433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900" b="1" kern="1200" dirty="0"/>
            <a:t>Nation Brand</a:t>
          </a:r>
          <a:endParaRPr lang="en-IN" sz="2900" kern="1200" dirty="0"/>
        </a:p>
      </dsp:txBody>
      <dsp:txXfrm>
        <a:off x="5380002" y="3573864"/>
        <a:ext cx="2444055" cy="14664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407C12-FF01-46F1-94EA-CBA139EDBBAB}">
      <dsp:nvSpPr>
        <dsp:cNvPr id="0" name=""/>
        <dsp:cNvSpPr/>
      </dsp:nvSpPr>
      <dsp:spPr>
        <a:xfrm>
          <a:off x="582645" y="1178"/>
          <a:ext cx="2174490" cy="1304694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300" b="1" kern="1200" dirty="0"/>
            <a:t>Ethical Brand</a:t>
          </a:r>
          <a:endParaRPr lang="en-IN" sz="3300" kern="1200" dirty="0"/>
        </a:p>
      </dsp:txBody>
      <dsp:txXfrm>
        <a:off x="582645" y="1178"/>
        <a:ext cx="2174490" cy="1304694"/>
      </dsp:txXfrm>
    </dsp:sp>
    <dsp:sp modelId="{38634C67-F927-4CE6-BA51-993EDAC81D12}">
      <dsp:nvSpPr>
        <dsp:cNvPr id="0" name=""/>
        <dsp:cNvSpPr/>
      </dsp:nvSpPr>
      <dsp:spPr>
        <a:xfrm>
          <a:off x="2974584" y="1178"/>
          <a:ext cx="2174490" cy="1304694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300" b="1" kern="1200" dirty="0"/>
            <a:t>Celebrity Brand</a:t>
          </a:r>
          <a:endParaRPr lang="en-IN" sz="3300" kern="1200" dirty="0"/>
        </a:p>
      </dsp:txBody>
      <dsp:txXfrm>
        <a:off x="2974584" y="1178"/>
        <a:ext cx="2174490" cy="1304694"/>
      </dsp:txXfrm>
    </dsp:sp>
    <dsp:sp modelId="{9C4FC647-2326-474B-AB02-B31DAEE55427}">
      <dsp:nvSpPr>
        <dsp:cNvPr id="0" name=""/>
        <dsp:cNvSpPr/>
      </dsp:nvSpPr>
      <dsp:spPr>
        <a:xfrm>
          <a:off x="5366524" y="1178"/>
          <a:ext cx="2174490" cy="1304694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300" b="1" kern="1200" dirty="0"/>
            <a:t>Ingredient Brand</a:t>
          </a:r>
          <a:endParaRPr lang="en-IN" sz="3300" kern="1200" dirty="0"/>
        </a:p>
      </dsp:txBody>
      <dsp:txXfrm>
        <a:off x="5366524" y="1178"/>
        <a:ext cx="2174490" cy="1304694"/>
      </dsp:txXfrm>
    </dsp:sp>
    <dsp:sp modelId="{A69A6BE4-1457-453E-B221-D6C3B6F3675C}">
      <dsp:nvSpPr>
        <dsp:cNvPr id="0" name=""/>
        <dsp:cNvSpPr/>
      </dsp:nvSpPr>
      <dsp:spPr>
        <a:xfrm>
          <a:off x="7758464" y="1178"/>
          <a:ext cx="2174490" cy="1304694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1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300" b="1" kern="1200" dirty="0"/>
            <a:t>Global Brand</a:t>
          </a:r>
          <a:endParaRPr lang="en-IN" sz="3300" kern="1200" dirty="0"/>
        </a:p>
      </dsp:txBody>
      <dsp:txXfrm>
        <a:off x="7758464" y="1178"/>
        <a:ext cx="2174490" cy="1304694"/>
      </dsp:txXfrm>
    </dsp:sp>
    <dsp:sp modelId="{809DF0B2-001F-4F0D-A4DE-7C445635AF0B}">
      <dsp:nvSpPr>
        <dsp:cNvPr id="0" name=""/>
        <dsp:cNvSpPr/>
      </dsp:nvSpPr>
      <dsp:spPr>
        <a:xfrm>
          <a:off x="582645" y="1523321"/>
          <a:ext cx="2174490" cy="1304694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16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300" b="1" kern="1200" dirty="0"/>
            <a:t>Challenger Brand</a:t>
          </a:r>
          <a:endParaRPr lang="en-IN" sz="3300" kern="1200" dirty="0"/>
        </a:p>
      </dsp:txBody>
      <dsp:txXfrm>
        <a:off x="582645" y="1523321"/>
        <a:ext cx="2174490" cy="1304694"/>
      </dsp:txXfrm>
    </dsp:sp>
    <dsp:sp modelId="{48ED79E2-C8CA-49DB-829B-FEDF23FC983F}">
      <dsp:nvSpPr>
        <dsp:cNvPr id="0" name=""/>
        <dsp:cNvSpPr/>
      </dsp:nvSpPr>
      <dsp:spPr>
        <a:xfrm>
          <a:off x="2974584" y="1523321"/>
          <a:ext cx="2174490" cy="1304694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300" b="1" kern="1200" dirty="0"/>
            <a:t>Generic Brand</a:t>
          </a:r>
          <a:endParaRPr lang="en-IN" sz="3300" kern="1200" dirty="0"/>
        </a:p>
      </dsp:txBody>
      <dsp:txXfrm>
        <a:off x="2974584" y="1523321"/>
        <a:ext cx="2174490" cy="1304694"/>
      </dsp:txXfrm>
    </dsp:sp>
    <dsp:sp modelId="{B9527AA9-3BEC-4D57-A6C5-081E090E4EA5}">
      <dsp:nvSpPr>
        <dsp:cNvPr id="0" name=""/>
        <dsp:cNvSpPr/>
      </dsp:nvSpPr>
      <dsp:spPr>
        <a:xfrm>
          <a:off x="5366524" y="1523321"/>
          <a:ext cx="2174490" cy="1304694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2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300" b="1" kern="1200" dirty="0"/>
            <a:t>Luxury Brand</a:t>
          </a:r>
          <a:endParaRPr lang="en-IN" sz="3300" kern="1200" dirty="0"/>
        </a:p>
      </dsp:txBody>
      <dsp:txXfrm>
        <a:off x="5366524" y="1523321"/>
        <a:ext cx="2174490" cy="1304694"/>
      </dsp:txXfrm>
    </dsp:sp>
    <dsp:sp modelId="{18155B9C-4AD4-4A98-ABDE-448103CA1404}">
      <dsp:nvSpPr>
        <dsp:cNvPr id="0" name=""/>
        <dsp:cNvSpPr/>
      </dsp:nvSpPr>
      <dsp:spPr>
        <a:xfrm>
          <a:off x="7758464" y="1523321"/>
          <a:ext cx="2174490" cy="1304694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2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300" b="1" kern="1200" dirty="0"/>
            <a:t>Cult Brand</a:t>
          </a:r>
          <a:endParaRPr lang="en-IN" sz="3300" kern="1200" dirty="0"/>
        </a:p>
      </dsp:txBody>
      <dsp:txXfrm>
        <a:off x="7758464" y="1523321"/>
        <a:ext cx="2174490" cy="1304694"/>
      </dsp:txXfrm>
    </dsp:sp>
    <dsp:sp modelId="{C5C41320-F23A-4B8F-ADAF-5CE65BF9704C}">
      <dsp:nvSpPr>
        <dsp:cNvPr id="0" name=""/>
        <dsp:cNvSpPr/>
      </dsp:nvSpPr>
      <dsp:spPr>
        <a:xfrm>
          <a:off x="1778615" y="3045465"/>
          <a:ext cx="2174490" cy="1304694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3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300" b="1" kern="1200" dirty="0"/>
            <a:t>Clean Slate Brand</a:t>
          </a:r>
          <a:endParaRPr lang="en-IN" sz="3300" kern="1200" dirty="0"/>
        </a:p>
      </dsp:txBody>
      <dsp:txXfrm>
        <a:off x="1778615" y="3045465"/>
        <a:ext cx="2174490" cy="1304694"/>
      </dsp:txXfrm>
    </dsp:sp>
    <dsp:sp modelId="{BE620FDC-E7FE-4F30-84AB-92A431FF7741}">
      <dsp:nvSpPr>
        <dsp:cNvPr id="0" name=""/>
        <dsp:cNvSpPr/>
      </dsp:nvSpPr>
      <dsp:spPr>
        <a:xfrm>
          <a:off x="4170554" y="3045465"/>
          <a:ext cx="2174490" cy="1304694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36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300" b="1" kern="1200"/>
            <a:t>Private Brand</a:t>
          </a:r>
          <a:endParaRPr lang="en-IN" sz="3300" kern="1200" dirty="0"/>
        </a:p>
      </dsp:txBody>
      <dsp:txXfrm>
        <a:off x="4170554" y="3045465"/>
        <a:ext cx="2174490" cy="1304694"/>
      </dsp:txXfrm>
    </dsp:sp>
    <dsp:sp modelId="{FA894C5F-1ECB-4ACB-A69F-CD69FD421A93}">
      <dsp:nvSpPr>
        <dsp:cNvPr id="0" name=""/>
        <dsp:cNvSpPr/>
      </dsp:nvSpPr>
      <dsp:spPr>
        <a:xfrm>
          <a:off x="6562494" y="3045465"/>
          <a:ext cx="2174490" cy="1304694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300" b="1" kern="1200"/>
            <a:t>Employer Brand</a:t>
          </a:r>
          <a:endParaRPr lang="en-IN" sz="3300" kern="1200" dirty="0"/>
        </a:p>
      </dsp:txBody>
      <dsp:txXfrm>
        <a:off x="6562494" y="3045465"/>
        <a:ext cx="2174490" cy="13046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467B4-74BF-8FB7-A5D1-A590B3662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F345B3-6D3A-4F61-2C0B-23A5C5E09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182F8-63C7-4C10-DC4E-B2B54931D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C1CF7-A6F6-42EE-B36E-B113CF89E3AA}" type="datetimeFigureOut">
              <a:rPr lang="en-IN" smtClean="0"/>
              <a:t>30-11-2022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2C8D5-2682-8690-4BFB-747841ED3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E4143-B6B7-ACC0-B65A-C580A8CDA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CB1D-BBFC-40FB-B2D4-45A787020BE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9138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9DE76-A27A-1842-4C93-6C38766AE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D7EB8-3037-FD44-2A60-D0E2810D8D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C5259-9881-6A78-82D2-EDA0922F4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C1CF7-A6F6-42EE-B36E-B113CF89E3AA}" type="datetimeFigureOut">
              <a:rPr lang="en-IN" smtClean="0"/>
              <a:t>30-11-2022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6760F-237A-3594-C8AB-2599497DF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5EF8B-DF66-5BFA-173B-5346167F0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CB1D-BBFC-40FB-B2D4-45A787020BE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16970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DD1F54-A535-E5F1-A324-3DDC0099EC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65F3B4-9A93-99FC-4A2A-2E1498F27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ACCA2-B08B-09E1-5A61-06EEEAA55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C1CF7-A6F6-42EE-B36E-B113CF89E3AA}" type="datetimeFigureOut">
              <a:rPr lang="en-IN" smtClean="0"/>
              <a:t>30-11-2022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31495-FD9F-77AD-C85E-1679CB80E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2168C-1EED-468C-A15D-11FE2AB96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CB1D-BBFC-40FB-B2D4-45A787020BE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5486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494B7-A7DE-F805-A67C-C722A6D47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D359E-1CB9-37F5-300F-C7793BFA1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A568D-F4B5-C919-E44C-3C28D637D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C1CF7-A6F6-42EE-B36E-B113CF89E3AA}" type="datetimeFigureOut">
              <a:rPr lang="en-IN" smtClean="0"/>
              <a:t>30-11-2022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0F0D3-EF7D-20A8-CFA6-FF75619DB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67F7E-18F0-D40D-784B-074642189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CB1D-BBFC-40FB-B2D4-45A787020BE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6088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838EF-D58F-5687-F306-9CAD596D3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081B4-9202-6EA8-F3B2-C67CEE7FF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17177-A3CD-D157-3FCD-64BA46C44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C1CF7-A6F6-42EE-B36E-B113CF89E3AA}" type="datetimeFigureOut">
              <a:rPr lang="en-IN" smtClean="0"/>
              <a:t>30-11-2022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FEAFF-D8E6-CEB2-767C-CDD2F0ACD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8BAEC-7195-D249-CA22-0EE085CDD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CB1D-BBFC-40FB-B2D4-45A787020BE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22285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0BD23-2D3D-314A-E4B8-7A19EBE96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DF8EF-6B04-1893-E4BE-2AD9CEC79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9BC137-9BA2-3EFA-3612-1F7C1D15DF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33A63-0EAA-3F6D-7935-E0FDB1C13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C1CF7-A6F6-42EE-B36E-B113CF89E3AA}" type="datetimeFigureOut">
              <a:rPr lang="en-IN" smtClean="0"/>
              <a:t>30-11-2022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B07887-ED1B-1BD3-DDEC-BBA8FB20E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8B7BAE-E5FA-D6BC-79D5-A1287D60D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CB1D-BBFC-40FB-B2D4-45A787020BE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9897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F83F8-093C-7F81-378E-693947D71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34B6A-B66C-6DC5-9249-4E0D3132A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356B2-E714-09E4-7711-A1B4884469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C6358-ACE6-1E84-116F-D2A5EB67F8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BA4249-ABEA-9505-32C1-C44B493C9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AFD989-C958-B030-D38B-54C439D64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C1CF7-A6F6-42EE-B36E-B113CF89E3AA}" type="datetimeFigureOut">
              <a:rPr lang="en-IN" smtClean="0"/>
              <a:t>30-11-2022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120B16-8B2D-BFFE-E3B5-F7C7F7628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D7BE8B-8F17-B63C-3296-EFC61E3B7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CB1D-BBFC-40FB-B2D4-45A787020BE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35822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50CA-61B3-FD4B-61E7-1F0B6E6A7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E11807-96F5-B945-AD6C-B9F77742A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C1CF7-A6F6-42EE-B36E-B113CF89E3AA}" type="datetimeFigureOut">
              <a:rPr lang="en-IN" smtClean="0"/>
              <a:t>30-11-2022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2DB45C-CC7E-6395-FFC1-39C578F46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F08BBB-6B43-57D1-BBFB-28E6E9BF5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CB1D-BBFC-40FB-B2D4-45A787020BE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034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C9E565-1267-2DAB-EB02-C7A2F4E83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C1CF7-A6F6-42EE-B36E-B113CF89E3AA}" type="datetimeFigureOut">
              <a:rPr lang="en-IN" smtClean="0"/>
              <a:t>30-11-2022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16AA8F-A59A-A901-7A3D-BB4C595CB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9E388F-B1C6-E7B8-1A84-E4D05292B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CB1D-BBFC-40FB-B2D4-45A787020BE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0185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2D77D-1C02-09FD-40A4-65AE96AF3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71F02-C2E6-B1EA-3C04-E85F7DB5E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37D0A-CBA3-24C8-7344-4BBE21B617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37E71E-D5B7-1737-3D3C-9A22C1686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C1CF7-A6F6-42EE-B36E-B113CF89E3AA}" type="datetimeFigureOut">
              <a:rPr lang="en-IN" smtClean="0"/>
              <a:t>30-11-2022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41383C-8DA9-B9A4-315C-763C06B6D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E5E96-7BD5-4205-1F96-A82E42C1E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CB1D-BBFC-40FB-B2D4-45A787020BE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6269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938E3-D466-AD5D-7BB8-B52FB34BA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920F54-71DC-1C48-F766-150D20EFA0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8FC9E-9535-60CE-9FED-3E10A8B6DB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60464-B225-2781-40FB-49DC3970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C1CF7-A6F6-42EE-B36E-B113CF89E3AA}" type="datetimeFigureOut">
              <a:rPr lang="en-IN" smtClean="0"/>
              <a:t>30-11-2022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E73B1C-B210-BF2F-E027-AE841EA88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33C5E-750B-E90C-245E-701AE4CFD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CB1D-BBFC-40FB-B2D4-45A787020BE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7528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5B0D7E-EA7B-4557-D5D4-37B81A318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A51FD-00C7-EF9D-E959-779250FB9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D59B5-1206-C43E-AA6E-AACF0D2A14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C1CF7-A6F6-42EE-B36E-B113CF89E3AA}" type="datetimeFigureOut">
              <a:rPr lang="en-IN" smtClean="0"/>
              <a:t>30-11-2022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6AE17-C930-60D0-8A5F-5AC3122D2B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73B0F-FDEF-6253-605C-F71D01B203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0CB1D-BBFC-40FB-B2D4-45A787020BE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03537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fireworks-lights-show-celebration-924970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tiled-bg.blogspot.com/p/full-screen-bgs.html" TargetMode="External"/><Relationship Id="rId7" Type="http://schemas.openxmlformats.org/officeDocument/2006/relationships/diagramColors" Target="../diagrams/colors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ristmasstockimages.com/free/winter/slides/snowflakes_black.htm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73820/colourful-abstract-background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https://pixabay.com/en/background-arts-modern-waves-49192/" TargetMode="External"/><Relationship Id="rId7" Type="http://schemas.openxmlformats.org/officeDocument/2006/relationships/diagramColors" Target="../diagrams/colors2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hyperlink" Target="https://pixabay.com/en/background-arts-modern-waves-49192/" TargetMode="External"/><Relationship Id="rId7" Type="http://schemas.openxmlformats.org/officeDocument/2006/relationships/diagramColors" Target="../diagrams/colors3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ristmasstockimages.com/free/winter/slides/winter_frost.htm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ristmasstockimages.com/free/winter/slides/winter_frost.htm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1B369-9585-F322-0D54-040C9F1737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glow rad="127000">
                    <a:srgbClr val="FF0066"/>
                  </a:glow>
                </a:effectLst>
                <a:latin typeface="Arial Black" panose="020B0A04020102020204" pitchFamily="34" charset="0"/>
              </a:rPr>
              <a:t>Unit 5</a:t>
            </a:r>
            <a:endParaRPr lang="en-IN" dirty="0">
              <a:solidFill>
                <a:schemeClr val="bg1"/>
              </a:solidFill>
              <a:effectLst>
                <a:glow rad="127000">
                  <a:srgbClr val="FF0066"/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944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3B4B7-7704-FA48-436E-D0E14FBF9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88" y="132735"/>
            <a:ext cx="12028714" cy="100805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Advantages of Global Marketing Programs</a:t>
            </a:r>
            <a:endParaRPr lang="en-IN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E7065A6-8C2E-561D-81F4-13826D0223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572292"/>
              </p:ext>
            </p:extLst>
          </p:nvPr>
        </p:nvGraphicFramePr>
        <p:xfrm>
          <a:off x="838200" y="1140792"/>
          <a:ext cx="10515600" cy="5584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8654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EE5642-B2DC-BB34-0003-4304D7211E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12"/>
          <a:stretch/>
        </p:blipFill>
        <p:spPr>
          <a:xfrm>
            <a:off x="0" y="0"/>
            <a:ext cx="84164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35A379-E673-FA28-5A46-DD633367D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413" y="0"/>
            <a:ext cx="3775587" cy="3588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2193DF-704F-8161-FD76-F88599DFB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7355" y="3839498"/>
            <a:ext cx="3018502" cy="301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70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EE2C0-DC77-669D-7F50-FA2B0FD2A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42" y="18255"/>
            <a:ext cx="11307097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glow rad="127000">
                    <a:schemeClr val="accent2">
                      <a:lumMod val="7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Rounded MT Bold" panose="020F0704030504030204" pitchFamily="34" charset="0"/>
              </a:rPr>
              <a:t>Disadvantages of Global Marketing Programs</a:t>
            </a:r>
            <a:endParaRPr lang="en-IN" sz="4000" dirty="0">
              <a:solidFill>
                <a:schemeClr val="bg1"/>
              </a:solidFill>
              <a:effectLst>
                <a:glow rad="127000">
                  <a:schemeClr val="accent2">
                    <a:lumMod val="75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72E47-B5BF-8EF2-5BBF-282F950B2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4168"/>
            <a:ext cx="10515600" cy="4662795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Differences in consumer needs, wants, and usage patterns for products </a:t>
            </a:r>
          </a:p>
          <a:p>
            <a:r>
              <a:rPr lang="en-US" sz="4000" b="1" dirty="0">
                <a:solidFill>
                  <a:srgbClr val="FFFF00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Differences in brand and product development and the competitive environment </a:t>
            </a:r>
          </a:p>
          <a:p>
            <a:r>
              <a:rPr lang="en-US" sz="4000" b="1" dirty="0">
                <a:solidFill>
                  <a:srgbClr val="FFFF00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Differences in the legal environment </a:t>
            </a:r>
          </a:p>
          <a:p>
            <a:r>
              <a:rPr lang="en-US" sz="4000" b="1" dirty="0">
                <a:solidFill>
                  <a:srgbClr val="FFFF00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Differences in marketing institutions </a:t>
            </a:r>
          </a:p>
          <a:p>
            <a:r>
              <a:rPr lang="en-US" sz="4000" b="1" dirty="0">
                <a:solidFill>
                  <a:srgbClr val="FFFF00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Differences in administrative procedures</a:t>
            </a:r>
            <a:endParaRPr lang="en-IN" sz="4000" b="1" dirty="0">
              <a:solidFill>
                <a:srgbClr val="FFFF00"/>
              </a:solidFill>
              <a:effectLst>
                <a:outerShdw blurRad="50800" dist="50800" dir="5400000" algn="ctr" rotWithShape="0">
                  <a:srgbClr val="FF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2719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95173-47AC-63BB-00E2-4DF312080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923" y="365125"/>
            <a:ext cx="9684774" cy="1325563"/>
          </a:xfrm>
        </p:spPr>
        <p:txBody>
          <a:bodyPr/>
          <a:lstStyle/>
          <a:p>
            <a:r>
              <a:rPr lang="en-IN" dirty="0">
                <a:solidFill>
                  <a:schemeClr val="bg1"/>
                </a:solidFill>
                <a:latin typeface="Arial Black" panose="020B0A04020102020204" pitchFamily="34" charset="0"/>
              </a:rPr>
              <a:t>Developed Vs. Developing Countries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748C9-216A-386D-23DE-4D7454B90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6116" y="1825625"/>
            <a:ext cx="9367684" cy="4351338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Comic Sans MS" panose="030F0702030302020204" pitchFamily="66" charset="0"/>
              </a:rPr>
              <a:t>The bottom of pyramid is a booming market</a:t>
            </a:r>
          </a:p>
          <a:p>
            <a:r>
              <a:rPr lang="en-US" b="1" dirty="0">
                <a:solidFill>
                  <a:srgbClr val="FFFF00"/>
                </a:solidFill>
                <a:latin typeface="Comic Sans MS" panose="030F0702030302020204" pitchFamily="66" charset="0"/>
              </a:rPr>
              <a:t>Brand symbols are important for this market </a:t>
            </a:r>
          </a:p>
          <a:p>
            <a:r>
              <a:rPr lang="en-US" b="1" dirty="0">
                <a:solidFill>
                  <a:srgbClr val="FFFF00"/>
                </a:solidFill>
                <a:latin typeface="Comic Sans MS" panose="030F0702030302020204" pitchFamily="66" charset="0"/>
              </a:rPr>
              <a:t>Packaging – Sachets</a:t>
            </a:r>
          </a:p>
          <a:p>
            <a:r>
              <a:rPr lang="en-US" b="1" dirty="0">
                <a:solidFill>
                  <a:srgbClr val="FFFF00"/>
                </a:solidFill>
                <a:latin typeface="Comic Sans MS" panose="030F0702030302020204" pitchFamily="66" charset="0"/>
              </a:rPr>
              <a:t>Promotion – Use specific channels </a:t>
            </a:r>
          </a:p>
          <a:p>
            <a:r>
              <a:rPr lang="en-US" b="1" dirty="0">
                <a:solidFill>
                  <a:srgbClr val="FFFF00"/>
                </a:solidFill>
                <a:latin typeface="Comic Sans MS" panose="030F0702030302020204" pitchFamily="66" charset="0"/>
              </a:rPr>
              <a:t>Distribution – Urban vs. Rural</a:t>
            </a:r>
            <a:endParaRPr lang="en-IN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8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BC7B01-D127-44D9-F380-BCA57D1EE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" y="0"/>
            <a:ext cx="12189119" cy="685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378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1AF427-9DF1-B9D0-B90A-F8FED254B7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17" t="4657" r="4357"/>
          <a:stretch/>
        </p:blipFill>
        <p:spPr>
          <a:xfrm>
            <a:off x="0" y="4316364"/>
            <a:ext cx="4247536" cy="2541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34611D-449D-FEB5-1903-C340E39878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55" t="2728" r="4208" b="7989"/>
          <a:stretch/>
        </p:blipFill>
        <p:spPr>
          <a:xfrm>
            <a:off x="4336026" y="2610461"/>
            <a:ext cx="7944464" cy="40955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E7D724-6A62-ADFD-5499-0227662B8F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94" t="18129" r="9541" b="22688"/>
          <a:stretch/>
        </p:blipFill>
        <p:spPr>
          <a:xfrm>
            <a:off x="5643716" y="393288"/>
            <a:ext cx="4483510" cy="19762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5E7561-9FAF-3B82-BC08-EE3744630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483510" cy="409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534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CB829-CD19-1E58-C8A8-D47F03292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Britannic Bold" panose="020B0903060703020204" pitchFamily="34" charset="0"/>
              </a:rPr>
              <a:t>Ten Commandments of Global Branding</a:t>
            </a:r>
            <a:endParaRPr lang="en-IN" dirty="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06B9C-06BC-7C57-4865-1E787C8FD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87" y="1514168"/>
            <a:ext cx="10515600" cy="4978707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0B050"/>
                </a:solidFill>
                <a:latin typeface="Bahnschrift Condensed" panose="020B0502040204020203" pitchFamily="34" charset="0"/>
              </a:rPr>
              <a:t>Understand similarities and differences in the global branding landscape</a:t>
            </a:r>
          </a:p>
          <a:p>
            <a:r>
              <a:rPr lang="en-US" b="1" dirty="0">
                <a:solidFill>
                  <a:srgbClr val="00B050"/>
                </a:solidFill>
                <a:latin typeface="Bahnschrift Condensed" panose="020B0502040204020203" pitchFamily="34" charset="0"/>
              </a:rPr>
              <a:t>Don’t take shortcuts in brand building</a:t>
            </a:r>
          </a:p>
          <a:p>
            <a:r>
              <a:rPr lang="en-US" b="1" dirty="0">
                <a:solidFill>
                  <a:srgbClr val="00B050"/>
                </a:solidFill>
                <a:latin typeface="Bahnschrift Condensed" panose="020B0502040204020203" pitchFamily="34" charset="0"/>
              </a:rPr>
              <a:t>Establish marketing infrastructure</a:t>
            </a:r>
          </a:p>
          <a:p>
            <a:r>
              <a:rPr lang="en-US" b="1" dirty="0">
                <a:solidFill>
                  <a:srgbClr val="00B050"/>
                </a:solidFill>
                <a:latin typeface="Bahnschrift Condensed" panose="020B0502040204020203" pitchFamily="34" charset="0"/>
              </a:rPr>
              <a:t>Embrace integrated marketing communications</a:t>
            </a:r>
          </a:p>
          <a:p>
            <a:r>
              <a:rPr lang="en-US" b="1" dirty="0">
                <a:solidFill>
                  <a:srgbClr val="00B050"/>
                </a:solidFill>
                <a:latin typeface="Bahnschrift Condensed" panose="020B0502040204020203" pitchFamily="34" charset="0"/>
              </a:rPr>
              <a:t>Cultivate brand partnerships</a:t>
            </a:r>
          </a:p>
          <a:p>
            <a:r>
              <a:rPr lang="en-US" b="1" dirty="0">
                <a:solidFill>
                  <a:srgbClr val="00B050"/>
                </a:solidFill>
                <a:latin typeface="Bahnschrift Condensed" panose="020B0502040204020203" pitchFamily="34" charset="0"/>
              </a:rPr>
              <a:t>Balance standardization and customization</a:t>
            </a:r>
          </a:p>
          <a:p>
            <a:r>
              <a:rPr lang="en-US" b="1" dirty="0">
                <a:solidFill>
                  <a:srgbClr val="00B050"/>
                </a:solidFill>
                <a:latin typeface="Bahnschrift Condensed" panose="020B0502040204020203" pitchFamily="34" charset="0"/>
              </a:rPr>
              <a:t>Balance global and local control</a:t>
            </a:r>
          </a:p>
          <a:p>
            <a:r>
              <a:rPr lang="en-US" b="1" dirty="0">
                <a:solidFill>
                  <a:srgbClr val="00B050"/>
                </a:solidFill>
                <a:latin typeface="Bahnschrift Condensed" panose="020B0502040204020203" pitchFamily="34" charset="0"/>
              </a:rPr>
              <a:t>Define operable guidelines</a:t>
            </a:r>
          </a:p>
          <a:p>
            <a:r>
              <a:rPr lang="en-US" b="1" dirty="0">
                <a:solidFill>
                  <a:srgbClr val="00B050"/>
                </a:solidFill>
                <a:latin typeface="Bahnschrift Condensed" panose="020B0502040204020203" pitchFamily="34" charset="0"/>
              </a:rPr>
              <a:t>Implement a global brand equity measurement system</a:t>
            </a:r>
          </a:p>
          <a:p>
            <a:r>
              <a:rPr lang="en-US" b="1" dirty="0">
                <a:solidFill>
                  <a:srgbClr val="00B050"/>
                </a:solidFill>
                <a:latin typeface="Bahnschrift Condensed" panose="020B0502040204020203" pitchFamily="34" charset="0"/>
              </a:rPr>
              <a:t>Leverage brand elements</a:t>
            </a:r>
            <a:endParaRPr lang="en-IN" b="1" dirty="0">
              <a:solidFill>
                <a:srgbClr val="00B05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596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9D4FE1-4E13-6242-4201-DC0096D9E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365125"/>
            <a:ext cx="10635343" cy="1325563"/>
          </a:xfrm>
        </p:spPr>
        <p:txBody>
          <a:bodyPr/>
          <a:lstStyle/>
          <a:p>
            <a:pPr algn="ctr"/>
            <a:r>
              <a:rPr lang="en-IN" b="1" i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Different Types of Brand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5B5EA20-94B9-1FBC-BC0D-94824575C8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4694431"/>
              </p:ext>
            </p:extLst>
          </p:nvPr>
        </p:nvGraphicFramePr>
        <p:xfrm>
          <a:off x="838200" y="1502230"/>
          <a:ext cx="10515600" cy="5192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8795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0123B-A663-D3AD-532C-13B33659C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i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Different Types of Brand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6FBCCDA-07B0-C716-5538-CB08732906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152072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28405518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31E1C-F592-A9EB-230D-7DA8BD207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Regional Market Segments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2C6CD-86CB-15C0-79E6-A5C228F25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C00000"/>
                </a:solidFill>
              </a:rPr>
              <a:t>Reasons for regional marketing</a:t>
            </a:r>
          </a:p>
          <a:p>
            <a:pPr lvl="1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Need for more focused targeting </a:t>
            </a:r>
          </a:p>
          <a:p>
            <a:pPr lvl="1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The shift from national advertising to sales promotions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C00000"/>
                </a:solidFill>
              </a:rPr>
              <a:t>Drawbacks </a:t>
            </a:r>
          </a:p>
          <a:p>
            <a:pPr lvl="1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Production headaches</a:t>
            </a:r>
          </a:p>
          <a:p>
            <a:pPr lvl="1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Marketing efficiency may suffer and costs may rise</a:t>
            </a:r>
            <a:endParaRPr lang="en-IN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44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D2856-1F72-8258-7211-2246834B1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C00000"/>
                </a:solidFill>
                <a:latin typeface="Britannic Bold" panose="020B0903060703020204" pitchFamily="34" charset="0"/>
              </a:rPr>
              <a:t>Rationale for Going International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E86FD-3D4E-4148-49EF-042802F6E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Perception of slow growth and increased competition in domestic markets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Belief in enhanced overseas growth and profit opportunities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Desire to reduce costs from economies of scale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Need to diversify risk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Recognition of global mobility of customers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5362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8B9D0-F3DD-4E2E-F983-BC231443B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FFFF00"/>
                </a:solidFill>
                <a:latin typeface="Arial Rounded MT Bold" panose="020F0704030504030204" pitchFamily="34" charset="0"/>
              </a:rPr>
              <a:t>Standardization vs. Customization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858BF-4EA7-B26E-E577-A230F2B93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According to Levitt, because the world is shrinking —due to leaps in technology, communication, and so forth—well-managed companies should shift their emphasis from customizing items to offering globally standardized products that are advanced, functional, reliable, and low priced for all.</a:t>
            </a:r>
            <a:endParaRPr lang="en-IN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107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670E2-46AA-0871-9DDA-9D13C97E6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FFFF00"/>
                </a:solidFill>
                <a:latin typeface="Arial Rounded MT Bold" panose="020F0704030504030204" pitchFamily="34" charset="0"/>
              </a:rPr>
              <a:t>Standardization vs. Customization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433AA-A5AB-D2C3-BC3E-02B912D2D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Blending global objectives with local or regional concerns 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“Think global. Act local.” 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A global brand has a clear consistent equity across geographies: same positioning, same benefits plus local tailoring if needed</a:t>
            </a:r>
            <a:endParaRPr lang="en-IN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8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4CD049-C469-E3D2-3442-64002C15DC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06" t="13907" r="18952" b="623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3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3F5B0F-FD8E-A632-97BE-4A83A734E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376491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AC20919-0108-A7D0-D648-BF4255A59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574" y="365125"/>
            <a:ext cx="3726426" cy="4462514"/>
          </a:xfrm>
        </p:spPr>
        <p:txBody>
          <a:bodyPr>
            <a:normAutofit/>
          </a:bodyPr>
          <a:lstStyle/>
          <a:p>
            <a:r>
              <a:rPr lang="en-IN" b="0" i="0" dirty="0">
                <a:solidFill>
                  <a:srgbClr val="FF0000"/>
                </a:solidFill>
                <a:effectLst/>
                <a:latin typeface="Cooper Black" panose="0208090404030B020404" pitchFamily="18" charset="0"/>
              </a:rPr>
              <a:t>McDonald’s Failed in Vietnam</a:t>
            </a:r>
            <a:br>
              <a:rPr lang="en-IN" b="0" i="0" dirty="0">
                <a:solidFill>
                  <a:srgbClr val="292929"/>
                </a:solidFill>
                <a:effectLst/>
                <a:latin typeface="source-serif-pro"/>
              </a:rPr>
            </a:b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91638852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356C85-338A-9864-6343-1B34D799C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18" y="1140542"/>
            <a:ext cx="11228439" cy="552695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692D9F9-5DAF-05AA-85EA-5FB05430D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solidFill>
                  <a:schemeClr val="accent1"/>
                </a:solidFill>
                <a:effectLst/>
                <a:latin typeface="sohne"/>
              </a:rPr>
              <a:t>The Local Competition Was Tough</a:t>
            </a:r>
            <a:br>
              <a:rPr lang="en-US" b="1" i="0" dirty="0">
                <a:solidFill>
                  <a:srgbClr val="292929"/>
                </a:solidFill>
                <a:effectLst/>
                <a:latin typeface="sohne"/>
              </a:rPr>
            </a:b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5746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650E3-D186-44B3-6736-55D56B013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solidFill>
                  <a:schemeClr val="accent6">
                    <a:lumMod val="50000"/>
                  </a:schemeClr>
                </a:solidFill>
                <a:effectLst/>
                <a:latin typeface="Sylfaen" panose="010A0502050306030303" pitchFamily="18" charset="0"/>
              </a:rPr>
              <a:t>‘Sit Back, Relax, and Share Your Food’ Culture of Vietnam.</a:t>
            </a:r>
            <a:endParaRPr lang="en-IN" b="1" dirty="0">
              <a:solidFill>
                <a:schemeClr val="accent6">
                  <a:lumMod val="50000"/>
                </a:schemeClr>
              </a:solidFill>
              <a:latin typeface="Sylfaen" panose="010A05020503060303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ACD408-04C2-0C67-0064-DF578C6ED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71" y="1690688"/>
            <a:ext cx="10186219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2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407</Words>
  <Application>Microsoft Office PowerPoint</Application>
  <PresentationFormat>Widescreen</PresentationFormat>
  <Paragraphs>76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Aharoni</vt:lpstr>
      <vt:lpstr>Arial</vt:lpstr>
      <vt:lpstr>Arial Black</vt:lpstr>
      <vt:lpstr>Arial Rounded MT Bold</vt:lpstr>
      <vt:lpstr>Bahnschrift Condensed</vt:lpstr>
      <vt:lpstr>Britannic Bold</vt:lpstr>
      <vt:lpstr>Calibri</vt:lpstr>
      <vt:lpstr>Calibri Light</vt:lpstr>
      <vt:lpstr>Comic Sans MS</vt:lpstr>
      <vt:lpstr>Cooper Black</vt:lpstr>
      <vt:lpstr>Dubai Medium</vt:lpstr>
      <vt:lpstr>sohne</vt:lpstr>
      <vt:lpstr>source-serif-pro</vt:lpstr>
      <vt:lpstr>Sylfaen</vt:lpstr>
      <vt:lpstr>Wingdings</vt:lpstr>
      <vt:lpstr>Office Theme</vt:lpstr>
      <vt:lpstr>Unit 5</vt:lpstr>
      <vt:lpstr>Regional Market Segments</vt:lpstr>
      <vt:lpstr>Rationale for Going International</vt:lpstr>
      <vt:lpstr>Standardization vs. Customization</vt:lpstr>
      <vt:lpstr>Standardization vs. Customization</vt:lpstr>
      <vt:lpstr>PowerPoint Presentation</vt:lpstr>
      <vt:lpstr>McDonald’s Failed in Vietnam </vt:lpstr>
      <vt:lpstr>The Local Competition Was Tough </vt:lpstr>
      <vt:lpstr>‘Sit Back, Relax, and Share Your Food’ Culture of Vietnam.</vt:lpstr>
      <vt:lpstr>Advantages of Global Marketing Programs</vt:lpstr>
      <vt:lpstr>PowerPoint Presentation</vt:lpstr>
      <vt:lpstr>Disadvantages of Global Marketing Programs</vt:lpstr>
      <vt:lpstr>Developed Vs. Developing Countries</vt:lpstr>
      <vt:lpstr>PowerPoint Presentation</vt:lpstr>
      <vt:lpstr>PowerPoint Presentation</vt:lpstr>
      <vt:lpstr>Ten Commandments of Global Branding</vt:lpstr>
      <vt:lpstr>Different Types of Brand</vt:lpstr>
      <vt:lpstr>Different Types of Brand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</dc:title>
  <dc:creator>sreejaks.hvbs@gmail.com</dc:creator>
  <cp:lastModifiedBy>sreejaks.hvbs@gmail.com</cp:lastModifiedBy>
  <cp:revision>12</cp:revision>
  <dcterms:created xsi:type="dcterms:W3CDTF">2022-11-24T07:34:36Z</dcterms:created>
  <dcterms:modified xsi:type="dcterms:W3CDTF">2022-11-30T06:45:49Z</dcterms:modified>
</cp:coreProperties>
</file>